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1"/>
  </p:notesMasterIdLst>
  <p:sldIdLst>
    <p:sldId id="256" r:id="rId5"/>
    <p:sldId id="258" r:id="rId6"/>
    <p:sldId id="294" r:id="rId7"/>
    <p:sldId id="297" r:id="rId8"/>
    <p:sldId id="304" r:id="rId9"/>
    <p:sldId id="305" r:id="rId10"/>
    <p:sldId id="306" r:id="rId11"/>
    <p:sldId id="299" r:id="rId12"/>
    <p:sldId id="307" r:id="rId13"/>
    <p:sldId id="308" r:id="rId14"/>
    <p:sldId id="300" r:id="rId15"/>
    <p:sldId id="295" r:id="rId16"/>
    <p:sldId id="302" r:id="rId17"/>
    <p:sldId id="303" r:id="rId18"/>
    <p:sldId id="296" r:id="rId19"/>
    <p:sldId id="309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4D6987-6F13-4DF1-B719-010EEACF6604}" v="124" dt="2020-07-03T08:04:02.9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lten,  H." userId="d17381e6-1b55-4d4f-90ea-cd6d98f1a312" providerId="ADAL" clId="{4E59E5E4-D686-4CCF-AF4D-1552A254A26E}"/>
    <pc:docChg chg="undo custSel addSld delSld modSld">
      <pc:chgData name="Selten,  H." userId="d17381e6-1b55-4d4f-90ea-cd6d98f1a312" providerId="ADAL" clId="{4E59E5E4-D686-4CCF-AF4D-1552A254A26E}" dt="2019-08-26T13:54:25.237" v="89"/>
      <pc:docMkLst>
        <pc:docMk/>
      </pc:docMkLst>
      <pc:sldChg chg="modSp">
        <pc:chgData name="Selten,  H." userId="d17381e6-1b55-4d4f-90ea-cd6d98f1a312" providerId="ADAL" clId="{4E59E5E4-D686-4CCF-AF4D-1552A254A26E}" dt="2019-08-26T13:54:10.545" v="85" actId="6549"/>
        <pc:sldMkLst>
          <pc:docMk/>
          <pc:sldMk cId="2291972355" sldId="256"/>
        </pc:sldMkLst>
        <pc:spChg chg="mod">
          <ac:chgData name="Selten,  H." userId="d17381e6-1b55-4d4f-90ea-cd6d98f1a312" providerId="ADAL" clId="{4E59E5E4-D686-4CCF-AF4D-1552A254A26E}" dt="2019-08-26T13:54:10.545" v="85" actId="6549"/>
          <ac:spMkLst>
            <pc:docMk/>
            <pc:sldMk cId="2291972355" sldId="256"/>
            <ac:spMk id="5" creationId="{62E89BCF-B6BB-4CB0-8B2C-1FDAF74EF031}"/>
          </ac:spMkLst>
        </pc:spChg>
      </pc:sldChg>
      <pc:sldChg chg="modSp">
        <pc:chgData name="Selten,  H." userId="d17381e6-1b55-4d4f-90ea-cd6d98f1a312" providerId="ADAL" clId="{4E59E5E4-D686-4CCF-AF4D-1552A254A26E}" dt="2019-08-26T13:54:07.692" v="84" actId="6549"/>
        <pc:sldMkLst>
          <pc:docMk/>
          <pc:sldMk cId="1896787516" sldId="258"/>
        </pc:sldMkLst>
        <pc:spChg chg="mod">
          <ac:chgData name="Selten,  H." userId="d17381e6-1b55-4d4f-90ea-cd6d98f1a312" providerId="ADAL" clId="{4E59E5E4-D686-4CCF-AF4D-1552A254A26E}" dt="2019-08-26T13:54:07.692" v="84" actId="6549"/>
          <ac:spMkLst>
            <pc:docMk/>
            <pc:sldMk cId="1896787516" sldId="258"/>
            <ac:spMk id="7" creationId="{8C3D9C3A-BF3B-4359-913E-F1F9763E64A8}"/>
          </ac:spMkLst>
        </pc:spChg>
      </pc:sldChg>
      <pc:sldChg chg="modSp">
        <pc:chgData name="Selten,  H." userId="d17381e6-1b55-4d4f-90ea-cd6d98f1a312" providerId="ADAL" clId="{4E59E5E4-D686-4CCF-AF4D-1552A254A26E}" dt="2019-08-26T13:54:04.487" v="83" actId="6549"/>
        <pc:sldMkLst>
          <pc:docMk/>
          <pc:sldMk cId="721608890" sldId="294"/>
        </pc:sldMkLst>
        <pc:spChg chg="mod">
          <ac:chgData name="Selten,  H." userId="d17381e6-1b55-4d4f-90ea-cd6d98f1a312" providerId="ADAL" clId="{4E59E5E4-D686-4CCF-AF4D-1552A254A26E}" dt="2019-08-26T13:54:04.487" v="83" actId="6549"/>
          <ac:spMkLst>
            <pc:docMk/>
            <pc:sldMk cId="721608890" sldId="294"/>
            <ac:spMk id="7" creationId="{0474EC0D-D13E-471B-B336-81EBCD6A7872}"/>
          </ac:spMkLst>
        </pc:spChg>
      </pc:sldChg>
      <pc:sldChg chg="modSp">
        <pc:chgData name="Selten,  H." userId="d17381e6-1b55-4d4f-90ea-cd6d98f1a312" providerId="ADAL" clId="{4E59E5E4-D686-4CCF-AF4D-1552A254A26E}" dt="2019-08-26T13:54:13.497" v="86" actId="6549"/>
        <pc:sldMkLst>
          <pc:docMk/>
          <pc:sldMk cId="3692646799" sldId="295"/>
        </pc:sldMkLst>
        <pc:spChg chg="mod">
          <ac:chgData name="Selten,  H." userId="d17381e6-1b55-4d4f-90ea-cd6d98f1a312" providerId="ADAL" clId="{4E59E5E4-D686-4CCF-AF4D-1552A254A26E}" dt="2019-08-26T13:50:24.093" v="0" actId="1076"/>
          <ac:spMkLst>
            <pc:docMk/>
            <pc:sldMk cId="3692646799" sldId="295"/>
            <ac:spMk id="2" creationId="{00000000-0000-0000-0000-000000000000}"/>
          </ac:spMkLst>
        </pc:spChg>
        <pc:spChg chg="mod">
          <ac:chgData name="Selten,  H." userId="d17381e6-1b55-4d4f-90ea-cd6d98f1a312" providerId="ADAL" clId="{4E59E5E4-D686-4CCF-AF4D-1552A254A26E}" dt="2019-08-26T13:54:13.497" v="86" actId="6549"/>
          <ac:spMkLst>
            <pc:docMk/>
            <pc:sldMk cId="3692646799" sldId="295"/>
            <ac:spMk id="7" creationId="{87420B26-169A-4629-B89A-943D77B5575A}"/>
          </ac:spMkLst>
        </pc:spChg>
        <pc:picChg chg="mod">
          <ac:chgData name="Selten,  H." userId="d17381e6-1b55-4d4f-90ea-cd6d98f1a312" providerId="ADAL" clId="{4E59E5E4-D686-4CCF-AF4D-1552A254A26E}" dt="2019-08-26T13:53:53.460" v="82" actId="1076"/>
          <ac:picMkLst>
            <pc:docMk/>
            <pc:sldMk cId="3692646799" sldId="295"/>
            <ac:picMk id="3" creationId="{00000000-0000-0000-0000-000000000000}"/>
          </ac:picMkLst>
        </pc:picChg>
      </pc:sldChg>
      <pc:sldChg chg="delSp modSp">
        <pc:chgData name="Selten,  H." userId="d17381e6-1b55-4d4f-90ea-cd6d98f1a312" providerId="ADAL" clId="{4E59E5E4-D686-4CCF-AF4D-1552A254A26E}" dt="2019-08-26T13:54:16.371" v="87" actId="6549"/>
        <pc:sldMkLst>
          <pc:docMk/>
          <pc:sldMk cId="3037571655" sldId="296"/>
        </pc:sldMkLst>
        <pc:spChg chg="mod">
          <ac:chgData name="Selten,  H." userId="d17381e6-1b55-4d4f-90ea-cd6d98f1a312" providerId="ADAL" clId="{4E59E5E4-D686-4CCF-AF4D-1552A254A26E}" dt="2019-08-26T13:50:29.036" v="1" actId="1076"/>
          <ac:spMkLst>
            <pc:docMk/>
            <pc:sldMk cId="3037571655" sldId="296"/>
            <ac:spMk id="2" creationId="{00000000-0000-0000-0000-000000000000}"/>
          </ac:spMkLst>
        </pc:spChg>
        <pc:spChg chg="del">
          <ac:chgData name="Selten,  H." userId="d17381e6-1b55-4d4f-90ea-cd6d98f1a312" providerId="ADAL" clId="{4E59E5E4-D686-4CCF-AF4D-1552A254A26E}" dt="2019-08-26T13:50:31.130" v="2" actId="478"/>
          <ac:spMkLst>
            <pc:docMk/>
            <pc:sldMk cId="3037571655" sldId="296"/>
            <ac:spMk id="5" creationId="{00000000-0000-0000-0000-000000000000}"/>
          </ac:spMkLst>
        </pc:spChg>
        <pc:spChg chg="mod">
          <ac:chgData name="Selten,  H." userId="d17381e6-1b55-4d4f-90ea-cd6d98f1a312" providerId="ADAL" clId="{4E59E5E4-D686-4CCF-AF4D-1552A254A26E}" dt="2019-08-26T13:54:16.371" v="87" actId="6549"/>
          <ac:spMkLst>
            <pc:docMk/>
            <pc:sldMk cId="3037571655" sldId="296"/>
            <ac:spMk id="15" creationId="{70070F9F-CDF0-4908-BBCC-8947B02A5147}"/>
          </ac:spMkLst>
        </pc:spChg>
      </pc:sldChg>
      <pc:sldChg chg="addSp modSp add">
        <pc:chgData name="Selten,  H." userId="d17381e6-1b55-4d4f-90ea-cd6d98f1a312" providerId="ADAL" clId="{4E59E5E4-D686-4CCF-AF4D-1552A254A26E}" dt="2019-08-26T13:54:23.853" v="88"/>
        <pc:sldMkLst>
          <pc:docMk/>
          <pc:sldMk cId="2908584509" sldId="297"/>
        </pc:sldMkLst>
        <pc:spChg chg="mod">
          <ac:chgData name="Selten,  H." userId="d17381e6-1b55-4d4f-90ea-cd6d98f1a312" providerId="ADAL" clId="{4E59E5E4-D686-4CCF-AF4D-1552A254A26E}" dt="2019-08-26T13:52:31.299" v="32" actId="14100"/>
          <ac:spMkLst>
            <pc:docMk/>
            <pc:sldMk cId="2908584509" sldId="297"/>
            <ac:spMk id="2" creationId="{D6EC87B4-115B-4742-8839-F3B1EE860C79}"/>
          </ac:spMkLst>
        </pc:spChg>
        <pc:spChg chg="add">
          <ac:chgData name="Selten,  H." userId="d17381e6-1b55-4d4f-90ea-cd6d98f1a312" providerId="ADAL" clId="{4E59E5E4-D686-4CCF-AF4D-1552A254A26E}" dt="2019-08-26T13:54:23.853" v="88"/>
          <ac:spMkLst>
            <pc:docMk/>
            <pc:sldMk cId="2908584509" sldId="297"/>
            <ac:spMk id="4" creationId="{09967C39-159C-4D0E-9A73-1BF071C3C729}"/>
          </ac:spMkLst>
        </pc:spChg>
        <pc:spChg chg="add">
          <ac:chgData name="Selten,  H." userId="d17381e6-1b55-4d4f-90ea-cd6d98f1a312" providerId="ADAL" clId="{4E59E5E4-D686-4CCF-AF4D-1552A254A26E}" dt="2019-08-26T13:54:23.853" v="88"/>
          <ac:spMkLst>
            <pc:docMk/>
            <pc:sldMk cId="2908584509" sldId="297"/>
            <ac:spMk id="5" creationId="{713DB02C-56CE-4096-B51A-CE60A23AC523}"/>
          </ac:spMkLst>
        </pc:spChg>
        <pc:picChg chg="add mod">
          <ac:chgData name="Selten,  H." userId="d17381e6-1b55-4d4f-90ea-cd6d98f1a312" providerId="ADAL" clId="{4E59E5E4-D686-4CCF-AF4D-1552A254A26E}" dt="2019-08-26T13:52:45.100" v="36" actId="14100"/>
          <ac:picMkLst>
            <pc:docMk/>
            <pc:sldMk cId="2908584509" sldId="297"/>
            <ac:picMk id="1026" creationId="{E016E619-A055-41F6-A3B3-DCA377C0F656}"/>
          </ac:picMkLst>
        </pc:picChg>
      </pc:sldChg>
      <pc:sldChg chg="addSp modSp add">
        <pc:chgData name="Selten,  H." userId="d17381e6-1b55-4d4f-90ea-cd6d98f1a312" providerId="ADAL" clId="{4E59E5E4-D686-4CCF-AF4D-1552A254A26E}" dt="2019-08-26T13:54:25.237" v="89"/>
        <pc:sldMkLst>
          <pc:docMk/>
          <pc:sldMk cId="1760627480" sldId="298"/>
        </pc:sldMkLst>
        <pc:spChg chg="mod">
          <ac:chgData name="Selten,  H." userId="d17381e6-1b55-4d4f-90ea-cd6d98f1a312" providerId="ADAL" clId="{4E59E5E4-D686-4CCF-AF4D-1552A254A26E}" dt="2019-08-26T13:53:11.494" v="79" actId="20577"/>
          <ac:spMkLst>
            <pc:docMk/>
            <pc:sldMk cId="1760627480" sldId="298"/>
            <ac:spMk id="2" creationId="{472A75EA-A2E5-4820-B356-4F195C176355}"/>
          </ac:spMkLst>
        </pc:spChg>
        <pc:spChg chg="add">
          <ac:chgData name="Selten,  H." userId="d17381e6-1b55-4d4f-90ea-cd6d98f1a312" providerId="ADAL" clId="{4E59E5E4-D686-4CCF-AF4D-1552A254A26E}" dt="2019-08-26T13:54:25.237" v="89"/>
          <ac:spMkLst>
            <pc:docMk/>
            <pc:sldMk cId="1760627480" sldId="298"/>
            <ac:spMk id="4" creationId="{4DE61C40-4EA7-47C7-8B52-D75D40E0128C}"/>
          </ac:spMkLst>
        </pc:spChg>
        <pc:spChg chg="add">
          <ac:chgData name="Selten,  H." userId="d17381e6-1b55-4d4f-90ea-cd6d98f1a312" providerId="ADAL" clId="{4E59E5E4-D686-4CCF-AF4D-1552A254A26E}" dt="2019-08-26T13:54:25.237" v="89"/>
          <ac:spMkLst>
            <pc:docMk/>
            <pc:sldMk cId="1760627480" sldId="298"/>
            <ac:spMk id="5" creationId="{97634A50-D7AE-43EB-82A0-08AABEBEB893}"/>
          </ac:spMkLst>
        </pc:spChg>
        <pc:picChg chg="add mod">
          <ac:chgData name="Selten,  H." userId="d17381e6-1b55-4d4f-90ea-cd6d98f1a312" providerId="ADAL" clId="{4E59E5E4-D686-4CCF-AF4D-1552A254A26E}" dt="2019-08-26T13:53:23.716" v="81" actId="1076"/>
          <ac:picMkLst>
            <pc:docMk/>
            <pc:sldMk cId="1760627480" sldId="298"/>
            <ac:picMk id="2050" creationId="{BE81B855-85E0-4A42-A2A3-C07540C15474}"/>
          </ac:picMkLst>
        </pc:picChg>
      </pc:sldChg>
    </pc:docChg>
  </pc:docChgLst>
  <pc:docChgLst>
    <pc:chgData name="Selten,  H." userId="d17381e6-1b55-4d4f-90ea-cd6d98f1a312" providerId="ADAL" clId="{EE0CF5B8-E95F-4C09-86FC-C8BFF23DDF0A}"/>
    <pc:docChg chg="undo custSel addSld delSld modSld">
      <pc:chgData name="Selten,  H." userId="d17381e6-1b55-4d4f-90ea-cd6d98f1a312" providerId="ADAL" clId="{EE0CF5B8-E95F-4C09-86FC-C8BFF23DDF0A}" dt="2019-09-19T09:32:10.281" v="52" actId="1076"/>
      <pc:docMkLst>
        <pc:docMk/>
      </pc:docMkLst>
      <pc:sldChg chg="add">
        <pc:chgData name="Selten,  H." userId="d17381e6-1b55-4d4f-90ea-cd6d98f1a312" providerId="ADAL" clId="{EE0CF5B8-E95F-4C09-86FC-C8BFF23DDF0A}" dt="2019-09-19T09:21:52.683" v="0"/>
        <pc:sldMkLst>
          <pc:docMk/>
          <pc:sldMk cId="2723074033" sldId="299"/>
        </pc:sldMkLst>
      </pc:sldChg>
      <pc:sldChg chg="add">
        <pc:chgData name="Selten,  H." userId="d17381e6-1b55-4d4f-90ea-cd6d98f1a312" providerId="ADAL" clId="{EE0CF5B8-E95F-4C09-86FC-C8BFF23DDF0A}" dt="2019-09-19T09:21:52.683" v="0"/>
        <pc:sldMkLst>
          <pc:docMk/>
          <pc:sldMk cId="2446875399" sldId="300"/>
        </pc:sldMkLst>
      </pc:sldChg>
      <pc:sldChg chg="add">
        <pc:chgData name="Selten,  H." userId="d17381e6-1b55-4d4f-90ea-cd6d98f1a312" providerId="ADAL" clId="{EE0CF5B8-E95F-4C09-86FC-C8BFF23DDF0A}" dt="2019-09-19T09:29:42.730" v="1"/>
        <pc:sldMkLst>
          <pc:docMk/>
          <pc:sldMk cId="788986104" sldId="301"/>
        </pc:sldMkLst>
      </pc:sldChg>
      <pc:sldChg chg="addSp delSp modSp add del">
        <pc:chgData name="Selten,  H." userId="d17381e6-1b55-4d4f-90ea-cd6d98f1a312" providerId="ADAL" clId="{EE0CF5B8-E95F-4C09-86FC-C8BFF23DDF0A}" dt="2019-09-19T09:31:09.903" v="8" actId="2696"/>
        <pc:sldMkLst>
          <pc:docMk/>
          <pc:sldMk cId="3890315383" sldId="302"/>
        </pc:sldMkLst>
        <pc:picChg chg="del">
          <ac:chgData name="Selten,  H." userId="d17381e6-1b55-4d4f-90ea-cd6d98f1a312" providerId="ADAL" clId="{EE0CF5B8-E95F-4C09-86FC-C8BFF23DDF0A}" dt="2019-09-19T09:30:10.963" v="3" actId="478"/>
          <ac:picMkLst>
            <pc:docMk/>
            <pc:sldMk cId="3890315383" sldId="302"/>
            <ac:picMk id="3" creationId="{00000000-0000-0000-0000-000000000000}"/>
          </ac:picMkLst>
        </pc:picChg>
        <pc:picChg chg="add mod">
          <ac:chgData name="Selten,  H." userId="d17381e6-1b55-4d4f-90ea-cd6d98f1a312" providerId="ADAL" clId="{EE0CF5B8-E95F-4C09-86FC-C8BFF23DDF0A}" dt="2019-09-19T09:30:19.898" v="6" actId="14100"/>
          <ac:picMkLst>
            <pc:docMk/>
            <pc:sldMk cId="3890315383" sldId="302"/>
            <ac:picMk id="4" creationId="{D9FA08DB-0A2C-47C8-9C5A-06C4A07AEC66}"/>
          </ac:picMkLst>
        </pc:picChg>
      </pc:sldChg>
      <pc:sldChg chg="addSp delSp modSp add">
        <pc:chgData name="Selten,  H." userId="d17381e6-1b55-4d4f-90ea-cd6d98f1a312" providerId="ADAL" clId="{EE0CF5B8-E95F-4C09-86FC-C8BFF23DDF0A}" dt="2019-09-19T09:32:10.281" v="52" actId="1076"/>
        <pc:sldMkLst>
          <pc:docMk/>
          <pc:sldMk cId="2166692327" sldId="303"/>
        </pc:sldMkLst>
        <pc:spChg chg="add mod">
          <ac:chgData name="Selten,  H." userId="d17381e6-1b55-4d4f-90ea-cd6d98f1a312" providerId="ADAL" clId="{EE0CF5B8-E95F-4C09-86FC-C8BFF23DDF0A}" dt="2019-09-19T09:32:10.281" v="52" actId="1076"/>
          <ac:spMkLst>
            <pc:docMk/>
            <pc:sldMk cId="2166692327" sldId="303"/>
            <ac:spMk id="8" creationId="{33EE769C-11B0-4AC0-9B72-2BD46A0F81C3}"/>
          </ac:spMkLst>
        </pc:spChg>
        <pc:picChg chg="add mod">
          <ac:chgData name="Selten,  H." userId="d17381e6-1b55-4d4f-90ea-cd6d98f1a312" providerId="ADAL" clId="{EE0CF5B8-E95F-4C09-86FC-C8BFF23DDF0A}" dt="2019-09-19T09:31:24.819" v="12" actId="1076"/>
          <ac:picMkLst>
            <pc:docMk/>
            <pc:sldMk cId="2166692327" sldId="303"/>
            <ac:picMk id="3" creationId="{E98A2C1C-29AA-4C4F-8A49-95FDFDA9E141}"/>
          </ac:picMkLst>
        </pc:picChg>
        <pc:picChg chg="del">
          <ac:chgData name="Selten,  H." userId="d17381e6-1b55-4d4f-90ea-cd6d98f1a312" providerId="ADAL" clId="{EE0CF5B8-E95F-4C09-86FC-C8BFF23DDF0A}" dt="2019-09-19T09:31:18.140" v="10" actId="478"/>
          <ac:picMkLst>
            <pc:docMk/>
            <pc:sldMk cId="2166692327" sldId="303"/>
            <ac:picMk id="4" creationId="{D9FA08DB-0A2C-47C8-9C5A-06C4A07AEC66}"/>
          </ac:picMkLst>
        </pc:picChg>
      </pc:sldChg>
    </pc:docChg>
  </pc:docChgLst>
  <pc:docChgLst>
    <pc:chgData name="Selten,  H." userId="d17381e6-1b55-4d4f-90ea-cd6d98f1a312" providerId="ADAL" clId="{7D4D6987-6F13-4DF1-B719-010EEACF6604}"/>
    <pc:docChg chg="undo custSel mod addSld delSld modSld sldOrd">
      <pc:chgData name="Selten,  H." userId="d17381e6-1b55-4d4f-90ea-cd6d98f1a312" providerId="ADAL" clId="{7D4D6987-6F13-4DF1-B719-010EEACF6604}" dt="2020-07-03T08:04:07.848" v="1446" actId="400"/>
      <pc:docMkLst>
        <pc:docMk/>
      </pc:docMkLst>
      <pc:sldChg chg="addSp delSp modSp mod">
        <pc:chgData name="Selten,  H." userId="d17381e6-1b55-4d4f-90ea-cd6d98f1a312" providerId="ADAL" clId="{7D4D6987-6F13-4DF1-B719-010EEACF6604}" dt="2020-07-03T07:37:33.422" v="183" actId="404"/>
        <pc:sldMkLst>
          <pc:docMk/>
          <pc:sldMk cId="2291972355" sldId="256"/>
        </pc:sldMkLst>
        <pc:spChg chg="mod">
          <ac:chgData name="Selten,  H." userId="d17381e6-1b55-4d4f-90ea-cd6d98f1a312" providerId="ADAL" clId="{7D4D6987-6F13-4DF1-B719-010EEACF6604}" dt="2020-07-03T07:37:33.422" v="183" actId="404"/>
          <ac:spMkLst>
            <pc:docMk/>
            <pc:sldMk cId="2291972355" sldId="256"/>
            <ac:spMk id="2" creationId="{FA86C452-A034-4503-B578-2B7F981B668C}"/>
          </ac:spMkLst>
        </pc:spChg>
        <pc:spChg chg="mod">
          <ac:chgData name="Selten,  H." userId="d17381e6-1b55-4d4f-90ea-cd6d98f1a312" providerId="ADAL" clId="{7D4D6987-6F13-4DF1-B719-010EEACF6604}" dt="2020-07-03T07:37:13.792" v="141" actId="20577"/>
          <ac:spMkLst>
            <pc:docMk/>
            <pc:sldMk cId="2291972355" sldId="256"/>
            <ac:spMk id="3" creationId="{53E9DF7D-3ED3-41BC-9013-8106DBEB17C5}"/>
          </ac:spMkLst>
        </pc:spChg>
        <pc:spChg chg="del">
          <ac:chgData name="Selten,  H." userId="d17381e6-1b55-4d4f-90ea-cd6d98f1a312" providerId="ADAL" clId="{7D4D6987-6F13-4DF1-B719-010EEACF6604}" dt="2020-07-03T07:34:28.569" v="1" actId="478"/>
          <ac:spMkLst>
            <pc:docMk/>
            <pc:sldMk cId="2291972355" sldId="256"/>
            <ac:spMk id="4" creationId="{4B8CCDA2-3684-423C-9948-8CD92088F57E}"/>
          </ac:spMkLst>
        </pc:spChg>
        <pc:spChg chg="del">
          <ac:chgData name="Selten,  H." userId="d17381e6-1b55-4d4f-90ea-cd6d98f1a312" providerId="ADAL" clId="{7D4D6987-6F13-4DF1-B719-010EEACF6604}" dt="2020-07-03T07:34:28.569" v="1" actId="478"/>
          <ac:spMkLst>
            <pc:docMk/>
            <pc:sldMk cId="2291972355" sldId="256"/>
            <ac:spMk id="5" creationId="{62E89BCF-B6BB-4CB0-8B2C-1FDAF74EF031}"/>
          </ac:spMkLst>
        </pc:spChg>
        <pc:spChg chg="add mod">
          <ac:chgData name="Selten,  H." userId="d17381e6-1b55-4d4f-90ea-cd6d98f1a312" providerId="ADAL" clId="{7D4D6987-6F13-4DF1-B719-010EEACF6604}" dt="2020-07-03T07:34:26.283" v="0"/>
          <ac:spMkLst>
            <pc:docMk/>
            <pc:sldMk cId="2291972355" sldId="256"/>
            <ac:spMk id="6" creationId="{347927C2-DB63-4A86-B40F-BE8B1124CA2A}"/>
          </ac:spMkLst>
        </pc:spChg>
      </pc:sldChg>
      <pc:sldChg chg="addSp delSp modSp mod">
        <pc:chgData name="Selten,  H." userId="d17381e6-1b55-4d4f-90ea-cd6d98f1a312" providerId="ADAL" clId="{7D4D6987-6F13-4DF1-B719-010EEACF6604}" dt="2020-07-03T07:41:24.750" v="190" actId="113"/>
        <pc:sldMkLst>
          <pc:docMk/>
          <pc:sldMk cId="1896787516" sldId="258"/>
        </pc:sldMkLst>
        <pc:spChg chg="mod">
          <ac:chgData name="Selten,  H." userId="d17381e6-1b55-4d4f-90ea-cd6d98f1a312" providerId="ADAL" clId="{7D4D6987-6F13-4DF1-B719-010EEACF6604}" dt="2020-07-03T07:41:24.750" v="190" actId="113"/>
          <ac:spMkLst>
            <pc:docMk/>
            <pc:sldMk cId="1896787516" sldId="258"/>
            <ac:spMk id="3" creationId="{B58A204F-A04E-4BBF-888A-10CB5750C993}"/>
          </ac:spMkLst>
        </pc:spChg>
        <pc:spChg chg="del">
          <ac:chgData name="Selten,  H." userId="d17381e6-1b55-4d4f-90ea-cd6d98f1a312" providerId="ADAL" clId="{7D4D6987-6F13-4DF1-B719-010EEACF6604}" dt="2020-07-03T07:34:36.540" v="5" actId="478"/>
          <ac:spMkLst>
            <pc:docMk/>
            <pc:sldMk cId="1896787516" sldId="258"/>
            <ac:spMk id="5" creationId="{EA032D1B-7905-4A72-A879-D6CC9822078A}"/>
          </ac:spMkLst>
        </pc:spChg>
        <pc:spChg chg="del">
          <ac:chgData name="Selten,  H." userId="d17381e6-1b55-4d4f-90ea-cd6d98f1a312" providerId="ADAL" clId="{7D4D6987-6F13-4DF1-B719-010EEACF6604}" dt="2020-07-03T07:34:36.540" v="5" actId="478"/>
          <ac:spMkLst>
            <pc:docMk/>
            <pc:sldMk cId="1896787516" sldId="258"/>
            <ac:spMk id="6" creationId="{940ADCD0-5FAD-4899-AAF4-DC5EEB92CBEC}"/>
          </ac:spMkLst>
        </pc:spChg>
        <pc:spChg chg="del">
          <ac:chgData name="Selten,  H." userId="d17381e6-1b55-4d4f-90ea-cd6d98f1a312" providerId="ADAL" clId="{7D4D6987-6F13-4DF1-B719-010EEACF6604}" dt="2020-07-03T07:34:36.540" v="5" actId="478"/>
          <ac:spMkLst>
            <pc:docMk/>
            <pc:sldMk cId="1896787516" sldId="258"/>
            <ac:spMk id="7" creationId="{8C3D9C3A-BF3B-4359-913E-F1F9763E64A8}"/>
          </ac:spMkLst>
        </pc:spChg>
        <pc:spChg chg="add mod">
          <ac:chgData name="Selten,  H." userId="d17381e6-1b55-4d4f-90ea-cd6d98f1a312" providerId="ADAL" clId="{7D4D6987-6F13-4DF1-B719-010EEACF6604}" dt="2020-07-03T07:34:37.244" v="6"/>
          <ac:spMkLst>
            <pc:docMk/>
            <pc:sldMk cId="1896787516" sldId="258"/>
            <ac:spMk id="8" creationId="{77604FB0-EF2D-4810-B519-C2B507E8552D}"/>
          </ac:spMkLst>
        </pc:spChg>
      </pc:sldChg>
      <pc:sldChg chg="addSp delSp modSp mod">
        <pc:chgData name="Selten,  H." userId="d17381e6-1b55-4d4f-90ea-cd6d98f1a312" providerId="ADAL" clId="{7D4D6987-6F13-4DF1-B719-010EEACF6604}" dt="2020-07-03T07:53:04.769" v="1191"/>
        <pc:sldMkLst>
          <pc:docMk/>
          <pc:sldMk cId="721608890" sldId="294"/>
        </pc:sldMkLst>
        <pc:spChg chg="del">
          <ac:chgData name="Selten,  H." userId="d17381e6-1b55-4d4f-90ea-cd6d98f1a312" providerId="ADAL" clId="{7D4D6987-6F13-4DF1-B719-010EEACF6604}" dt="2020-07-03T07:34:40.782" v="7" actId="478"/>
          <ac:spMkLst>
            <pc:docMk/>
            <pc:sldMk cId="721608890" sldId="294"/>
            <ac:spMk id="5" creationId="{BF673BE0-9CE3-4DAB-82C1-076E2156B538}"/>
          </ac:spMkLst>
        </pc:spChg>
        <pc:spChg chg="del">
          <ac:chgData name="Selten,  H." userId="d17381e6-1b55-4d4f-90ea-cd6d98f1a312" providerId="ADAL" clId="{7D4D6987-6F13-4DF1-B719-010EEACF6604}" dt="2020-07-03T07:34:40.782" v="7" actId="478"/>
          <ac:spMkLst>
            <pc:docMk/>
            <pc:sldMk cId="721608890" sldId="294"/>
            <ac:spMk id="6" creationId="{F0E1D599-4188-460E-B9C6-A616D43EACD3}"/>
          </ac:spMkLst>
        </pc:spChg>
        <pc:spChg chg="del">
          <ac:chgData name="Selten,  H." userId="d17381e6-1b55-4d4f-90ea-cd6d98f1a312" providerId="ADAL" clId="{7D4D6987-6F13-4DF1-B719-010EEACF6604}" dt="2020-07-03T07:34:40.782" v="7" actId="478"/>
          <ac:spMkLst>
            <pc:docMk/>
            <pc:sldMk cId="721608890" sldId="294"/>
            <ac:spMk id="7" creationId="{0474EC0D-D13E-471B-B336-81EBCD6A7872}"/>
          </ac:spMkLst>
        </pc:spChg>
        <pc:spChg chg="add del mod">
          <ac:chgData name="Selten,  H." userId="d17381e6-1b55-4d4f-90ea-cd6d98f1a312" providerId="ADAL" clId="{7D4D6987-6F13-4DF1-B719-010EEACF6604}" dt="2020-07-03T07:53:04.195" v="1190" actId="478"/>
          <ac:spMkLst>
            <pc:docMk/>
            <pc:sldMk cId="721608890" sldId="294"/>
            <ac:spMk id="8" creationId="{10B94058-D2A8-419C-B8DC-337856733CC2}"/>
          </ac:spMkLst>
        </pc:spChg>
        <pc:spChg chg="add mod">
          <ac:chgData name="Selten,  H." userId="d17381e6-1b55-4d4f-90ea-cd6d98f1a312" providerId="ADAL" clId="{7D4D6987-6F13-4DF1-B719-010EEACF6604}" dt="2020-07-03T07:53:04.769" v="1191"/>
          <ac:spMkLst>
            <pc:docMk/>
            <pc:sldMk cId="721608890" sldId="294"/>
            <ac:spMk id="9" creationId="{41F79429-8418-4D6E-BFEE-60CD0C87DA8C}"/>
          </ac:spMkLst>
        </pc:spChg>
      </pc:sldChg>
      <pc:sldChg chg="addSp delSp modSp mod">
        <pc:chgData name="Selten,  H." userId="d17381e6-1b55-4d4f-90ea-cd6d98f1a312" providerId="ADAL" clId="{7D4D6987-6F13-4DF1-B719-010EEACF6604}" dt="2020-07-03T07:58:48.230" v="1372"/>
        <pc:sldMkLst>
          <pc:docMk/>
          <pc:sldMk cId="3692646799" sldId="295"/>
        </pc:sldMkLst>
        <pc:spChg chg="del">
          <ac:chgData name="Selten,  H." userId="d17381e6-1b55-4d4f-90ea-cd6d98f1a312" providerId="ADAL" clId="{7D4D6987-6F13-4DF1-B719-010EEACF6604}" dt="2020-07-03T07:35:09.665" v="20" actId="478"/>
          <ac:spMkLst>
            <pc:docMk/>
            <pc:sldMk cId="3692646799" sldId="295"/>
            <ac:spMk id="5" creationId="{955E80A7-DE00-4E46-B6A8-2AC98EA8B7DC}"/>
          </ac:spMkLst>
        </pc:spChg>
        <pc:spChg chg="del">
          <ac:chgData name="Selten,  H." userId="d17381e6-1b55-4d4f-90ea-cd6d98f1a312" providerId="ADAL" clId="{7D4D6987-6F13-4DF1-B719-010EEACF6604}" dt="2020-07-03T07:35:09.665" v="20" actId="478"/>
          <ac:spMkLst>
            <pc:docMk/>
            <pc:sldMk cId="3692646799" sldId="295"/>
            <ac:spMk id="6" creationId="{3499C0FB-34A0-490F-8195-B609083A3D98}"/>
          </ac:spMkLst>
        </pc:spChg>
        <pc:spChg chg="del">
          <ac:chgData name="Selten,  H." userId="d17381e6-1b55-4d4f-90ea-cd6d98f1a312" providerId="ADAL" clId="{7D4D6987-6F13-4DF1-B719-010EEACF6604}" dt="2020-07-03T07:35:09.665" v="20" actId="478"/>
          <ac:spMkLst>
            <pc:docMk/>
            <pc:sldMk cId="3692646799" sldId="295"/>
            <ac:spMk id="7" creationId="{87420B26-169A-4629-B89A-943D77B5575A}"/>
          </ac:spMkLst>
        </pc:spChg>
        <pc:spChg chg="add del mod">
          <ac:chgData name="Selten,  H." userId="d17381e6-1b55-4d4f-90ea-cd6d98f1a312" providerId="ADAL" clId="{7D4D6987-6F13-4DF1-B719-010EEACF6604}" dt="2020-07-03T07:58:47.787" v="1371" actId="478"/>
          <ac:spMkLst>
            <pc:docMk/>
            <pc:sldMk cId="3692646799" sldId="295"/>
            <ac:spMk id="8" creationId="{7D60A85D-F5C5-421F-A3C8-4ACB2FBEE246}"/>
          </ac:spMkLst>
        </pc:spChg>
        <pc:spChg chg="add mod">
          <ac:chgData name="Selten,  H." userId="d17381e6-1b55-4d4f-90ea-cd6d98f1a312" providerId="ADAL" clId="{7D4D6987-6F13-4DF1-B719-010EEACF6604}" dt="2020-07-03T07:58:48.230" v="1372"/>
          <ac:spMkLst>
            <pc:docMk/>
            <pc:sldMk cId="3692646799" sldId="295"/>
            <ac:spMk id="9" creationId="{833E9108-767A-47A6-A449-8A40B17C1246}"/>
          </ac:spMkLst>
        </pc:spChg>
      </pc:sldChg>
      <pc:sldChg chg="addSp delSp modSp mod">
        <pc:chgData name="Selten,  H." userId="d17381e6-1b55-4d4f-90ea-cd6d98f1a312" providerId="ADAL" clId="{7D4D6987-6F13-4DF1-B719-010EEACF6604}" dt="2020-07-03T07:59:40.546" v="1392" actId="1076"/>
        <pc:sldMkLst>
          <pc:docMk/>
          <pc:sldMk cId="3037571655" sldId="296"/>
        </pc:sldMkLst>
        <pc:spChg chg="mod">
          <ac:chgData name="Selten,  H." userId="d17381e6-1b55-4d4f-90ea-cd6d98f1a312" providerId="ADAL" clId="{7D4D6987-6F13-4DF1-B719-010EEACF6604}" dt="2020-07-03T07:59:37.642" v="1391" actId="1036"/>
          <ac:spMkLst>
            <pc:docMk/>
            <pc:sldMk cId="3037571655" sldId="296"/>
            <ac:spMk id="4" creationId="{00000000-0000-0000-0000-000000000000}"/>
          </ac:spMkLst>
        </pc:spChg>
        <pc:spChg chg="del">
          <ac:chgData name="Selten,  H." userId="d17381e6-1b55-4d4f-90ea-cd6d98f1a312" providerId="ADAL" clId="{7D4D6987-6F13-4DF1-B719-010EEACF6604}" dt="2020-07-03T07:35:24.643" v="27" actId="478"/>
          <ac:spMkLst>
            <pc:docMk/>
            <pc:sldMk cId="3037571655" sldId="296"/>
            <ac:spMk id="13" creationId="{5BD590FC-4435-4694-898C-B3B443A1E081}"/>
          </ac:spMkLst>
        </pc:spChg>
        <pc:spChg chg="del">
          <ac:chgData name="Selten,  H." userId="d17381e6-1b55-4d4f-90ea-cd6d98f1a312" providerId="ADAL" clId="{7D4D6987-6F13-4DF1-B719-010EEACF6604}" dt="2020-07-03T07:35:26.011" v="28" actId="478"/>
          <ac:spMkLst>
            <pc:docMk/>
            <pc:sldMk cId="3037571655" sldId="296"/>
            <ac:spMk id="14" creationId="{F608D75A-F65E-43D3-82FC-BCB985CC6479}"/>
          </ac:spMkLst>
        </pc:spChg>
        <pc:spChg chg="del">
          <ac:chgData name="Selten,  H." userId="d17381e6-1b55-4d4f-90ea-cd6d98f1a312" providerId="ADAL" clId="{7D4D6987-6F13-4DF1-B719-010EEACF6604}" dt="2020-07-03T07:35:24.643" v="27" actId="478"/>
          <ac:spMkLst>
            <pc:docMk/>
            <pc:sldMk cId="3037571655" sldId="296"/>
            <ac:spMk id="15" creationId="{70070F9F-CDF0-4908-BBCC-8947B02A5147}"/>
          </ac:spMkLst>
        </pc:spChg>
        <pc:spChg chg="add del mod">
          <ac:chgData name="Selten,  H." userId="d17381e6-1b55-4d4f-90ea-cd6d98f1a312" providerId="ADAL" clId="{7D4D6987-6F13-4DF1-B719-010EEACF6604}" dt="2020-07-03T07:58:59.775" v="1378" actId="478"/>
          <ac:spMkLst>
            <pc:docMk/>
            <pc:sldMk cId="3037571655" sldId="296"/>
            <ac:spMk id="16" creationId="{3554D58F-379E-4358-973F-335F700B5384}"/>
          </ac:spMkLst>
        </pc:spChg>
        <pc:spChg chg="add mod">
          <ac:chgData name="Selten,  H." userId="d17381e6-1b55-4d4f-90ea-cd6d98f1a312" providerId="ADAL" clId="{7D4D6987-6F13-4DF1-B719-010EEACF6604}" dt="2020-07-03T07:59:00.087" v="1379"/>
          <ac:spMkLst>
            <pc:docMk/>
            <pc:sldMk cId="3037571655" sldId="296"/>
            <ac:spMk id="17" creationId="{4D7FD730-93D2-4136-94F3-E94DDEC75E3B}"/>
          </ac:spMkLst>
        </pc:spChg>
        <pc:cxnChg chg="mod">
          <ac:chgData name="Selten,  H." userId="d17381e6-1b55-4d4f-90ea-cd6d98f1a312" providerId="ADAL" clId="{7D4D6987-6F13-4DF1-B719-010EEACF6604}" dt="2020-07-03T07:59:40.546" v="1392" actId="1076"/>
          <ac:cxnSpMkLst>
            <pc:docMk/>
            <pc:sldMk cId="3037571655" sldId="296"/>
            <ac:cxnSpMk id="8" creationId="{00000000-0000-0000-0000-000000000000}"/>
          </ac:cxnSpMkLst>
        </pc:cxnChg>
      </pc:sldChg>
      <pc:sldChg chg="addSp delSp modSp mod ord setBg modAnim">
        <pc:chgData name="Selten,  H." userId="d17381e6-1b55-4d4f-90ea-cd6d98f1a312" providerId="ADAL" clId="{7D4D6987-6F13-4DF1-B719-010EEACF6604}" dt="2020-07-03T07:53:08.723" v="1193"/>
        <pc:sldMkLst>
          <pc:docMk/>
          <pc:sldMk cId="2908584509" sldId="297"/>
        </pc:sldMkLst>
        <pc:spChg chg="mod">
          <ac:chgData name="Selten,  H." userId="d17381e6-1b55-4d4f-90ea-cd6d98f1a312" providerId="ADAL" clId="{7D4D6987-6F13-4DF1-B719-010EEACF6604}" dt="2020-07-03T07:43:18.205" v="207" actId="14100"/>
          <ac:spMkLst>
            <pc:docMk/>
            <pc:sldMk cId="2908584509" sldId="297"/>
            <ac:spMk id="2" creationId="{D6EC87B4-115B-4742-8839-F3B1EE860C79}"/>
          </ac:spMkLst>
        </pc:spChg>
        <pc:spChg chg="del">
          <ac:chgData name="Selten,  H." userId="d17381e6-1b55-4d4f-90ea-cd6d98f1a312" providerId="ADAL" clId="{7D4D6987-6F13-4DF1-B719-010EEACF6604}" dt="2020-07-03T07:35:01.833" v="16" actId="478"/>
          <ac:spMkLst>
            <pc:docMk/>
            <pc:sldMk cId="2908584509" sldId="297"/>
            <ac:spMk id="4" creationId="{09967C39-159C-4D0E-9A73-1BF071C3C729}"/>
          </ac:spMkLst>
        </pc:spChg>
        <pc:spChg chg="del">
          <ac:chgData name="Selten,  H." userId="d17381e6-1b55-4d4f-90ea-cd6d98f1a312" providerId="ADAL" clId="{7D4D6987-6F13-4DF1-B719-010EEACF6604}" dt="2020-07-03T07:35:00.296" v="15" actId="478"/>
          <ac:spMkLst>
            <pc:docMk/>
            <pc:sldMk cId="2908584509" sldId="297"/>
            <ac:spMk id="5" creationId="{713DB02C-56CE-4096-B51A-CE60A23AC523}"/>
          </ac:spMkLst>
        </pc:spChg>
        <pc:spChg chg="add del mod ord">
          <ac:chgData name="Selten,  H." userId="d17381e6-1b55-4d4f-90ea-cd6d98f1a312" providerId="ADAL" clId="{7D4D6987-6F13-4DF1-B719-010EEACF6604}" dt="2020-07-03T07:53:08.426" v="1192" actId="478"/>
          <ac:spMkLst>
            <pc:docMk/>
            <pc:sldMk cId="2908584509" sldId="297"/>
            <ac:spMk id="6" creationId="{7C606874-ED8E-4F89-9538-17A00C2A4E08}"/>
          </ac:spMkLst>
        </pc:spChg>
        <pc:spChg chg="add mod">
          <ac:chgData name="Selten,  H." userId="d17381e6-1b55-4d4f-90ea-cd6d98f1a312" providerId="ADAL" clId="{7D4D6987-6F13-4DF1-B719-010EEACF6604}" dt="2020-07-03T07:49:39.923" v="879" actId="20577"/>
          <ac:spMkLst>
            <pc:docMk/>
            <pc:sldMk cId="2908584509" sldId="297"/>
            <ac:spMk id="7" creationId="{B23120BC-3242-4545-870D-C624B3585580}"/>
          </ac:spMkLst>
        </pc:spChg>
        <pc:spChg chg="add mod">
          <ac:chgData name="Selten,  H." userId="d17381e6-1b55-4d4f-90ea-cd6d98f1a312" providerId="ADAL" clId="{7D4D6987-6F13-4DF1-B719-010EEACF6604}" dt="2020-07-03T07:46:31.218" v="632" actId="20577"/>
          <ac:spMkLst>
            <pc:docMk/>
            <pc:sldMk cId="2908584509" sldId="297"/>
            <ac:spMk id="8" creationId="{85DE10E6-99CD-43FA-A999-909B705C1F24}"/>
          </ac:spMkLst>
        </pc:spChg>
        <pc:spChg chg="add del">
          <ac:chgData name="Selten,  H." userId="d17381e6-1b55-4d4f-90ea-cd6d98f1a312" providerId="ADAL" clId="{7D4D6987-6F13-4DF1-B719-010EEACF6604}" dt="2020-07-03T07:43:07.076" v="202" actId="26606"/>
          <ac:spMkLst>
            <pc:docMk/>
            <pc:sldMk cId="2908584509" sldId="297"/>
            <ac:spMk id="11" creationId="{25C8D2C1-DA83-420D-9635-D52CE066B5DA}"/>
          </ac:spMkLst>
        </pc:spChg>
        <pc:spChg chg="add del">
          <ac:chgData name="Selten,  H." userId="d17381e6-1b55-4d4f-90ea-cd6d98f1a312" providerId="ADAL" clId="{7D4D6987-6F13-4DF1-B719-010EEACF6604}" dt="2020-07-03T07:43:07.076" v="202" actId="26606"/>
          <ac:spMkLst>
            <pc:docMk/>
            <pc:sldMk cId="2908584509" sldId="297"/>
            <ac:spMk id="13" creationId="{434F74C9-6A0B-409E-AD1C-45B58BE91BB8}"/>
          </ac:spMkLst>
        </pc:spChg>
        <pc:spChg chg="add mod">
          <ac:chgData name="Selten,  H." userId="d17381e6-1b55-4d4f-90ea-cd6d98f1a312" providerId="ADAL" clId="{7D4D6987-6F13-4DF1-B719-010EEACF6604}" dt="2020-07-03T07:53:08.723" v="1193"/>
          <ac:spMkLst>
            <pc:docMk/>
            <pc:sldMk cId="2908584509" sldId="297"/>
            <ac:spMk id="16" creationId="{AE9434E5-6A90-4762-8161-658D80E7E96B}"/>
          </ac:spMkLst>
        </pc:spChg>
        <pc:spChg chg="add del">
          <ac:chgData name="Selten,  H." userId="d17381e6-1b55-4d4f-90ea-cd6d98f1a312" providerId="ADAL" clId="{7D4D6987-6F13-4DF1-B719-010EEACF6604}" dt="2020-07-03T07:43:07.076" v="202" actId="26606"/>
          <ac:spMkLst>
            <pc:docMk/>
            <pc:sldMk cId="2908584509" sldId="297"/>
            <ac:spMk id="17" creationId="{90AA6468-80AC-4DDF-9CFB-C7A9507E203F}"/>
          </ac:spMkLst>
        </pc:spChg>
        <pc:spChg chg="add del">
          <ac:chgData name="Selten,  H." userId="d17381e6-1b55-4d4f-90ea-cd6d98f1a312" providerId="ADAL" clId="{7D4D6987-6F13-4DF1-B719-010EEACF6604}" dt="2020-07-03T07:43:07.076" v="202" actId="26606"/>
          <ac:spMkLst>
            <pc:docMk/>
            <pc:sldMk cId="2908584509" sldId="297"/>
            <ac:spMk id="19" creationId="{4AB900CC-5074-4746-A1A4-AF640455BD43}"/>
          </ac:spMkLst>
        </pc:spChg>
        <pc:picChg chg="add mod">
          <ac:chgData name="Selten,  H." userId="d17381e6-1b55-4d4f-90ea-cd6d98f1a312" providerId="ADAL" clId="{7D4D6987-6F13-4DF1-B719-010EEACF6604}" dt="2020-07-03T07:43:13.182" v="205" actId="1076"/>
          <ac:picMkLst>
            <pc:docMk/>
            <pc:sldMk cId="2908584509" sldId="297"/>
            <ac:picMk id="3" creationId="{C7281819-C05A-40D1-8A88-0B81A3D40350}"/>
          </ac:picMkLst>
        </pc:picChg>
        <pc:picChg chg="del">
          <ac:chgData name="Selten,  H." userId="d17381e6-1b55-4d4f-90ea-cd6d98f1a312" providerId="ADAL" clId="{7D4D6987-6F13-4DF1-B719-010EEACF6604}" dt="2020-07-03T07:42:29.072" v="194" actId="478"/>
          <ac:picMkLst>
            <pc:docMk/>
            <pc:sldMk cId="2908584509" sldId="297"/>
            <ac:picMk id="1026" creationId="{E016E619-A055-41F6-A3B3-DCA377C0F656}"/>
          </ac:picMkLst>
        </pc:picChg>
        <pc:cxnChg chg="add del">
          <ac:chgData name="Selten,  H." userId="d17381e6-1b55-4d4f-90ea-cd6d98f1a312" providerId="ADAL" clId="{7D4D6987-6F13-4DF1-B719-010EEACF6604}" dt="2020-07-03T07:43:07.076" v="202" actId="26606"/>
          <ac:cxnSpMkLst>
            <pc:docMk/>
            <pc:sldMk cId="2908584509" sldId="297"/>
            <ac:cxnSpMk id="15" creationId="{F5486A9D-1265-4B57-91E6-68E666B978BC}"/>
          </ac:cxnSpMkLst>
        </pc:cxnChg>
      </pc:sldChg>
      <pc:sldChg chg="addSp delSp modSp del mod">
        <pc:chgData name="Selten,  H." userId="d17381e6-1b55-4d4f-90ea-cd6d98f1a312" providerId="ADAL" clId="{7D4D6987-6F13-4DF1-B719-010EEACF6604}" dt="2020-07-03T07:58:49.680" v="1373" actId="47"/>
        <pc:sldMkLst>
          <pc:docMk/>
          <pc:sldMk cId="1760627480" sldId="298"/>
        </pc:sldMkLst>
        <pc:spChg chg="del">
          <ac:chgData name="Selten,  H." userId="d17381e6-1b55-4d4f-90ea-cd6d98f1a312" providerId="ADAL" clId="{7D4D6987-6F13-4DF1-B719-010EEACF6604}" dt="2020-07-03T07:35:05.220" v="18" actId="478"/>
          <ac:spMkLst>
            <pc:docMk/>
            <pc:sldMk cId="1760627480" sldId="298"/>
            <ac:spMk id="4" creationId="{4DE61C40-4EA7-47C7-8B52-D75D40E0128C}"/>
          </ac:spMkLst>
        </pc:spChg>
        <pc:spChg chg="del">
          <ac:chgData name="Selten,  H." userId="d17381e6-1b55-4d4f-90ea-cd6d98f1a312" providerId="ADAL" clId="{7D4D6987-6F13-4DF1-B719-010EEACF6604}" dt="2020-07-03T07:35:05.220" v="18" actId="478"/>
          <ac:spMkLst>
            <pc:docMk/>
            <pc:sldMk cId="1760627480" sldId="298"/>
            <ac:spMk id="5" creationId="{97634A50-D7AE-43EB-82A0-08AABEBEB893}"/>
          </ac:spMkLst>
        </pc:spChg>
        <pc:spChg chg="add del mod">
          <ac:chgData name="Selten,  H." userId="d17381e6-1b55-4d4f-90ea-cd6d98f1a312" providerId="ADAL" clId="{7D4D6987-6F13-4DF1-B719-010EEACF6604}" dt="2020-07-03T07:58:43.945" v="1369" actId="478"/>
          <ac:spMkLst>
            <pc:docMk/>
            <pc:sldMk cId="1760627480" sldId="298"/>
            <ac:spMk id="6" creationId="{8E085438-1F3A-4BCC-BEF7-979B6DF3E86F}"/>
          </ac:spMkLst>
        </pc:spChg>
        <pc:spChg chg="add mod">
          <ac:chgData name="Selten,  H." userId="d17381e6-1b55-4d4f-90ea-cd6d98f1a312" providerId="ADAL" clId="{7D4D6987-6F13-4DF1-B719-010EEACF6604}" dt="2020-07-03T07:58:44.217" v="1370"/>
          <ac:spMkLst>
            <pc:docMk/>
            <pc:sldMk cId="1760627480" sldId="298"/>
            <ac:spMk id="7" creationId="{D0F100DC-8878-45E3-B8B8-7E809CBDEF2A}"/>
          </ac:spMkLst>
        </pc:spChg>
      </pc:sldChg>
      <pc:sldChg chg="addSp delSp modSp mod">
        <pc:chgData name="Selten,  H." userId="d17381e6-1b55-4d4f-90ea-cd6d98f1a312" providerId="ADAL" clId="{7D4D6987-6F13-4DF1-B719-010EEACF6604}" dt="2020-07-03T07:54:33.947" v="1248" actId="115"/>
        <pc:sldMkLst>
          <pc:docMk/>
          <pc:sldMk cId="2723074033" sldId="299"/>
        </pc:sldMkLst>
        <pc:spChg chg="mod">
          <ac:chgData name="Selten,  H." userId="d17381e6-1b55-4d4f-90ea-cd6d98f1a312" providerId="ADAL" clId="{7D4D6987-6F13-4DF1-B719-010EEACF6604}" dt="2020-07-03T07:54:33.947" v="1248" actId="115"/>
          <ac:spMkLst>
            <pc:docMk/>
            <pc:sldMk cId="2723074033" sldId="299"/>
            <ac:spMk id="4" creationId="{7435BED1-4EFB-4FB9-82C0-9F3F621A0EDB}"/>
          </ac:spMkLst>
        </pc:spChg>
        <pc:spChg chg="del">
          <ac:chgData name="Selten,  H." userId="d17381e6-1b55-4d4f-90ea-cd6d98f1a312" providerId="ADAL" clId="{7D4D6987-6F13-4DF1-B719-010EEACF6604}" dt="2020-07-03T07:34:45.322" v="9" actId="478"/>
          <ac:spMkLst>
            <pc:docMk/>
            <pc:sldMk cId="2723074033" sldId="299"/>
            <ac:spMk id="11" creationId="{D06CBE5D-D0DA-413F-8F4D-FA599667AC6F}"/>
          </ac:spMkLst>
        </pc:spChg>
        <pc:spChg chg="add del mod">
          <ac:chgData name="Selten,  H." userId="d17381e6-1b55-4d4f-90ea-cd6d98f1a312" providerId="ADAL" clId="{7D4D6987-6F13-4DF1-B719-010EEACF6604}" dt="2020-07-03T07:53:37.448" v="1198" actId="478"/>
          <ac:spMkLst>
            <pc:docMk/>
            <pc:sldMk cId="2723074033" sldId="299"/>
            <ac:spMk id="12" creationId="{B48F664E-DC7F-4966-8AAC-1E5B93193168}"/>
          </ac:spMkLst>
        </pc:spChg>
        <pc:spChg chg="del">
          <ac:chgData name="Selten,  H." userId="d17381e6-1b55-4d4f-90ea-cd6d98f1a312" providerId="ADAL" clId="{7D4D6987-6F13-4DF1-B719-010EEACF6604}" dt="2020-07-03T07:34:45.322" v="9" actId="478"/>
          <ac:spMkLst>
            <pc:docMk/>
            <pc:sldMk cId="2723074033" sldId="299"/>
            <ac:spMk id="13" creationId="{A02C5C5C-3797-4F03-9DCD-32CC33789B1C}"/>
          </ac:spMkLst>
        </pc:spChg>
        <pc:spChg chg="del">
          <ac:chgData name="Selten,  H." userId="d17381e6-1b55-4d4f-90ea-cd6d98f1a312" providerId="ADAL" clId="{7D4D6987-6F13-4DF1-B719-010EEACF6604}" dt="2020-07-03T07:34:45.322" v="9" actId="478"/>
          <ac:spMkLst>
            <pc:docMk/>
            <pc:sldMk cId="2723074033" sldId="299"/>
            <ac:spMk id="14" creationId="{F46B5523-50A1-4D20-80C6-815DA6AC77C9}"/>
          </ac:spMkLst>
        </pc:spChg>
        <pc:spChg chg="add mod">
          <ac:chgData name="Selten,  H." userId="d17381e6-1b55-4d4f-90ea-cd6d98f1a312" providerId="ADAL" clId="{7D4D6987-6F13-4DF1-B719-010EEACF6604}" dt="2020-07-03T07:53:54.134" v="1244" actId="14100"/>
          <ac:spMkLst>
            <pc:docMk/>
            <pc:sldMk cId="2723074033" sldId="299"/>
            <ac:spMk id="18" creationId="{3C99A174-1381-4310-8DB1-597893BEADAA}"/>
          </ac:spMkLst>
        </pc:spChg>
      </pc:sldChg>
      <pc:sldChg chg="addSp delSp modSp mod">
        <pc:chgData name="Selten,  H." userId="d17381e6-1b55-4d4f-90ea-cd6d98f1a312" providerId="ADAL" clId="{7D4D6987-6F13-4DF1-B719-010EEACF6604}" dt="2020-07-03T08:00:16.978" v="1434" actId="20577"/>
        <pc:sldMkLst>
          <pc:docMk/>
          <pc:sldMk cId="2446875399" sldId="300"/>
        </pc:sldMkLst>
        <pc:spChg chg="mod">
          <ac:chgData name="Selten,  H." userId="d17381e6-1b55-4d4f-90ea-cd6d98f1a312" providerId="ADAL" clId="{7D4D6987-6F13-4DF1-B719-010EEACF6604}" dt="2020-07-03T08:00:16.978" v="1434" actId="20577"/>
          <ac:spMkLst>
            <pc:docMk/>
            <pc:sldMk cId="2446875399" sldId="300"/>
            <ac:spMk id="6" creationId="{043755CC-587E-4AF3-B871-113DA97CD7B3}"/>
          </ac:spMkLst>
        </pc:spChg>
        <pc:spChg chg="add del mod">
          <ac:chgData name="Selten,  H." userId="d17381e6-1b55-4d4f-90ea-cd6d98f1a312" providerId="ADAL" clId="{7D4D6987-6F13-4DF1-B719-010EEACF6604}" dt="2020-07-03T07:57:40.184" v="1325" actId="478"/>
          <ac:spMkLst>
            <pc:docMk/>
            <pc:sldMk cId="2446875399" sldId="300"/>
            <ac:spMk id="7" creationId="{FE089F66-43AC-44AA-AF73-BB6E83A6B05C}"/>
          </ac:spMkLst>
        </pc:spChg>
        <pc:spChg chg="add del mod">
          <ac:chgData name="Selten,  H." userId="d17381e6-1b55-4d4f-90ea-cd6d98f1a312" providerId="ADAL" clId="{7D4D6987-6F13-4DF1-B719-010EEACF6604}" dt="2020-07-03T07:58:15.274" v="1329" actId="478"/>
          <ac:spMkLst>
            <pc:docMk/>
            <pc:sldMk cId="2446875399" sldId="300"/>
            <ac:spMk id="8" creationId="{8B7C96FF-DCCB-4EA9-B8F1-96E5D03F9B64}"/>
          </ac:spMkLst>
        </pc:spChg>
        <pc:spChg chg="add mod">
          <ac:chgData name="Selten,  H." userId="d17381e6-1b55-4d4f-90ea-cd6d98f1a312" providerId="ADAL" clId="{7D4D6987-6F13-4DF1-B719-010EEACF6604}" dt="2020-07-03T07:58:30.656" v="1366" actId="20577"/>
          <ac:spMkLst>
            <pc:docMk/>
            <pc:sldMk cId="2446875399" sldId="300"/>
            <ac:spMk id="9" creationId="{1156E700-0AAF-44F5-91E5-7F196DF03F15}"/>
          </ac:spMkLst>
        </pc:spChg>
        <pc:spChg chg="del">
          <ac:chgData name="Selten,  H." userId="d17381e6-1b55-4d4f-90ea-cd6d98f1a312" providerId="ADAL" clId="{7D4D6987-6F13-4DF1-B719-010EEACF6604}" dt="2020-07-03T07:34:48.698" v="10" actId="478"/>
          <ac:spMkLst>
            <pc:docMk/>
            <pc:sldMk cId="2446875399" sldId="300"/>
            <ac:spMk id="11" creationId="{D06CBE5D-D0DA-413F-8F4D-FA599667AC6F}"/>
          </ac:spMkLst>
        </pc:spChg>
        <pc:spChg chg="del">
          <ac:chgData name="Selten,  H." userId="d17381e6-1b55-4d4f-90ea-cd6d98f1a312" providerId="ADAL" clId="{7D4D6987-6F13-4DF1-B719-010EEACF6604}" dt="2020-07-03T07:34:48.698" v="10" actId="478"/>
          <ac:spMkLst>
            <pc:docMk/>
            <pc:sldMk cId="2446875399" sldId="300"/>
            <ac:spMk id="13" creationId="{A02C5C5C-3797-4F03-9DCD-32CC33789B1C}"/>
          </ac:spMkLst>
        </pc:spChg>
        <pc:spChg chg="del">
          <ac:chgData name="Selten,  H." userId="d17381e6-1b55-4d4f-90ea-cd6d98f1a312" providerId="ADAL" clId="{7D4D6987-6F13-4DF1-B719-010EEACF6604}" dt="2020-07-03T07:34:48.698" v="10" actId="478"/>
          <ac:spMkLst>
            <pc:docMk/>
            <pc:sldMk cId="2446875399" sldId="300"/>
            <ac:spMk id="14" creationId="{F46B5523-50A1-4D20-80C6-815DA6AC77C9}"/>
          </ac:spMkLst>
        </pc:spChg>
      </pc:sldChg>
      <pc:sldChg chg="addSp delSp modSp del mod">
        <pc:chgData name="Selten,  H." userId="d17381e6-1b55-4d4f-90ea-cd6d98f1a312" providerId="ADAL" clId="{7D4D6987-6F13-4DF1-B719-010EEACF6604}" dt="2020-07-03T07:59:58.683" v="1393" actId="47"/>
        <pc:sldMkLst>
          <pc:docMk/>
          <pc:sldMk cId="788986104" sldId="301"/>
        </pc:sldMkLst>
        <pc:spChg chg="add del mod">
          <ac:chgData name="Selten,  H." userId="d17381e6-1b55-4d4f-90ea-cd6d98f1a312" providerId="ADAL" clId="{7D4D6987-6F13-4DF1-B719-010EEACF6604}" dt="2020-07-03T07:58:41.144" v="1367" actId="478"/>
          <ac:spMkLst>
            <pc:docMk/>
            <pc:sldMk cId="788986104" sldId="301"/>
            <ac:spMk id="7" creationId="{7BF9BC91-C763-42FE-BFEE-E6120FCE8B69}"/>
          </ac:spMkLst>
        </pc:spChg>
        <pc:spChg chg="add mod">
          <ac:chgData name="Selten,  H." userId="d17381e6-1b55-4d4f-90ea-cd6d98f1a312" providerId="ADAL" clId="{7D4D6987-6F13-4DF1-B719-010EEACF6604}" dt="2020-07-03T07:58:41.556" v="1368"/>
          <ac:spMkLst>
            <pc:docMk/>
            <pc:sldMk cId="788986104" sldId="301"/>
            <ac:spMk id="8" creationId="{43DC4138-F048-4F6D-9843-A852E559F1A2}"/>
          </ac:spMkLst>
        </pc:spChg>
        <pc:spChg chg="del">
          <ac:chgData name="Selten,  H." userId="d17381e6-1b55-4d4f-90ea-cd6d98f1a312" providerId="ADAL" clId="{7D4D6987-6F13-4DF1-B719-010EEACF6604}" dt="2020-07-03T07:34:53.372" v="11" actId="478"/>
          <ac:spMkLst>
            <pc:docMk/>
            <pc:sldMk cId="788986104" sldId="301"/>
            <ac:spMk id="11" creationId="{D06CBE5D-D0DA-413F-8F4D-FA599667AC6F}"/>
          </ac:spMkLst>
        </pc:spChg>
        <pc:spChg chg="del">
          <ac:chgData name="Selten,  H." userId="d17381e6-1b55-4d4f-90ea-cd6d98f1a312" providerId="ADAL" clId="{7D4D6987-6F13-4DF1-B719-010EEACF6604}" dt="2020-07-03T07:34:53.372" v="11" actId="478"/>
          <ac:spMkLst>
            <pc:docMk/>
            <pc:sldMk cId="788986104" sldId="301"/>
            <ac:spMk id="13" creationId="{A02C5C5C-3797-4F03-9DCD-32CC33789B1C}"/>
          </ac:spMkLst>
        </pc:spChg>
        <pc:spChg chg="del">
          <ac:chgData name="Selten,  H." userId="d17381e6-1b55-4d4f-90ea-cd6d98f1a312" providerId="ADAL" clId="{7D4D6987-6F13-4DF1-B719-010EEACF6604}" dt="2020-07-03T07:34:53.372" v="11" actId="478"/>
          <ac:spMkLst>
            <pc:docMk/>
            <pc:sldMk cId="788986104" sldId="301"/>
            <ac:spMk id="14" creationId="{F46B5523-50A1-4D20-80C6-815DA6AC77C9}"/>
          </ac:spMkLst>
        </pc:spChg>
      </pc:sldChg>
      <pc:sldChg chg="addSp delSp modSp mod">
        <pc:chgData name="Selten,  H." userId="d17381e6-1b55-4d4f-90ea-cd6d98f1a312" providerId="ADAL" clId="{7D4D6987-6F13-4DF1-B719-010EEACF6604}" dt="2020-07-03T08:01:36.794" v="1444" actId="1076"/>
        <pc:sldMkLst>
          <pc:docMk/>
          <pc:sldMk cId="3890315383" sldId="302"/>
        </pc:sldMkLst>
        <pc:spChg chg="del">
          <ac:chgData name="Selten,  H." userId="d17381e6-1b55-4d4f-90ea-cd6d98f1a312" providerId="ADAL" clId="{7D4D6987-6F13-4DF1-B719-010EEACF6604}" dt="2020-07-03T07:35:14.046" v="22" actId="478"/>
          <ac:spMkLst>
            <pc:docMk/>
            <pc:sldMk cId="3890315383" sldId="302"/>
            <ac:spMk id="5" creationId="{955E80A7-DE00-4E46-B6A8-2AC98EA8B7DC}"/>
          </ac:spMkLst>
        </pc:spChg>
        <pc:spChg chg="del">
          <ac:chgData name="Selten,  H." userId="d17381e6-1b55-4d4f-90ea-cd6d98f1a312" providerId="ADAL" clId="{7D4D6987-6F13-4DF1-B719-010EEACF6604}" dt="2020-07-03T07:35:14.046" v="22" actId="478"/>
          <ac:spMkLst>
            <pc:docMk/>
            <pc:sldMk cId="3890315383" sldId="302"/>
            <ac:spMk id="6" creationId="{3499C0FB-34A0-490F-8195-B609083A3D98}"/>
          </ac:spMkLst>
        </pc:spChg>
        <pc:spChg chg="del">
          <ac:chgData name="Selten,  H." userId="d17381e6-1b55-4d4f-90ea-cd6d98f1a312" providerId="ADAL" clId="{7D4D6987-6F13-4DF1-B719-010EEACF6604}" dt="2020-07-03T07:35:14.046" v="22" actId="478"/>
          <ac:spMkLst>
            <pc:docMk/>
            <pc:sldMk cId="3890315383" sldId="302"/>
            <ac:spMk id="7" creationId="{87420B26-169A-4629-B89A-943D77B5575A}"/>
          </ac:spMkLst>
        </pc:spChg>
        <pc:spChg chg="add del mod">
          <ac:chgData name="Selten,  H." userId="d17381e6-1b55-4d4f-90ea-cd6d98f1a312" providerId="ADAL" clId="{7D4D6987-6F13-4DF1-B719-010EEACF6604}" dt="2020-07-03T07:58:52.525" v="1374" actId="478"/>
          <ac:spMkLst>
            <pc:docMk/>
            <pc:sldMk cId="3890315383" sldId="302"/>
            <ac:spMk id="8" creationId="{0FCEC63A-35BA-490D-A2EC-246E63205727}"/>
          </ac:spMkLst>
        </pc:spChg>
        <pc:spChg chg="add mod">
          <ac:chgData name="Selten,  H." userId="d17381e6-1b55-4d4f-90ea-cd6d98f1a312" providerId="ADAL" clId="{7D4D6987-6F13-4DF1-B719-010EEACF6604}" dt="2020-07-03T07:58:52.943" v="1375"/>
          <ac:spMkLst>
            <pc:docMk/>
            <pc:sldMk cId="3890315383" sldId="302"/>
            <ac:spMk id="9" creationId="{F726ADA1-A906-45D8-84DF-E351B4CF8B38}"/>
          </ac:spMkLst>
        </pc:spChg>
        <pc:picChg chg="mod">
          <ac:chgData name="Selten,  H." userId="d17381e6-1b55-4d4f-90ea-cd6d98f1a312" providerId="ADAL" clId="{7D4D6987-6F13-4DF1-B719-010EEACF6604}" dt="2020-07-03T08:01:31.700" v="1440" actId="1076"/>
          <ac:picMkLst>
            <pc:docMk/>
            <pc:sldMk cId="3890315383" sldId="302"/>
            <ac:picMk id="4" creationId="{D9FA08DB-0A2C-47C8-9C5A-06C4A07AEC66}"/>
          </ac:picMkLst>
        </pc:picChg>
        <pc:picChg chg="add mod">
          <ac:chgData name="Selten,  H." userId="d17381e6-1b55-4d4f-90ea-cd6d98f1a312" providerId="ADAL" clId="{7D4D6987-6F13-4DF1-B719-010EEACF6604}" dt="2020-07-03T08:01:36.794" v="1444" actId="1076"/>
          <ac:picMkLst>
            <pc:docMk/>
            <pc:sldMk cId="3890315383" sldId="302"/>
            <ac:picMk id="10" creationId="{902EEEF9-E421-41FD-9672-66319B561877}"/>
          </ac:picMkLst>
        </pc:picChg>
      </pc:sldChg>
      <pc:sldChg chg="addSp delSp modSp mod">
        <pc:chgData name="Selten,  H." userId="d17381e6-1b55-4d4f-90ea-cd6d98f1a312" providerId="ADAL" clId="{7D4D6987-6F13-4DF1-B719-010EEACF6604}" dt="2020-07-03T08:01:27.780" v="1439" actId="1076"/>
        <pc:sldMkLst>
          <pc:docMk/>
          <pc:sldMk cId="2166692327" sldId="303"/>
        </pc:sldMkLst>
        <pc:spChg chg="del">
          <ac:chgData name="Selten,  H." userId="d17381e6-1b55-4d4f-90ea-cd6d98f1a312" providerId="ADAL" clId="{7D4D6987-6F13-4DF1-B719-010EEACF6604}" dt="2020-07-03T07:35:18.365" v="24" actId="478"/>
          <ac:spMkLst>
            <pc:docMk/>
            <pc:sldMk cId="2166692327" sldId="303"/>
            <ac:spMk id="5" creationId="{955E80A7-DE00-4E46-B6A8-2AC98EA8B7DC}"/>
          </ac:spMkLst>
        </pc:spChg>
        <pc:spChg chg="del">
          <ac:chgData name="Selten,  H." userId="d17381e6-1b55-4d4f-90ea-cd6d98f1a312" providerId="ADAL" clId="{7D4D6987-6F13-4DF1-B719-010EEACF6604}" dt="2020-07-03T07:35:20.816" v="25" actId="478"/>
          <ac:spMkLst>
            <pc:docMk/>
            <pc:sldMk cId="2166692327" sldId="303"/>
            <ac:spMk id="6" creationId="{3499C0FB-34A0-490F-8195-B609083A3D98}"/>
          </ac:spMkLst>
        </pc:spChg>
        <pc:spChg chg="del">
          <ac:chgData name="Selten,  H." userId="d17381e6-1b55-4d4f-90ea-cd6d98f1a312" providerId="ADAL" clId="{7D4D6987-6F13-4DF1-B719-010EEACF6604}" dt="2020-07-03T07:35:18.365" v="24" actId="478"/>
          <ac:spMkLst>
            <pc:docMk/>
            <pc:sldMk cId="2166692327" sldId="303"/>
            <ac:spMk id="7" creationId="{87420B26-169A-4629-B89A-943D77B5575A}"/>
          </ac:spMkLst>
        </pc:spChg>
        <pc:spChg chg="add del mod">
          <ac:chgData name="Selten,  H." userId="d17381e6-1b55-4d4f-90ea-cd6d98f1a312" providerId="ADAL" clId="{7D4D6987-6F13-4DF1-B719-010EEACF6604}" dt="2020-07-03T07:58:56.168" v="1376" actId="478"/>
          <ac:spMkLst>
            <pc:docMk/>
            <pc:sldMk cId="2166692327" sldId="303"/>
            <ac:spMk id="9" creationId="{3CD925A1-6103-4894-8E42-2712CD17E0B5}"/>
          </ac:spMkLst>
        </pc:spChg>
        <pc:spChg chg="add mod">
          <ac:chgData name="Selten,  H." userId="d17381e6-1b55-4d4f-90ea-cd6d98f1a312" providerId="ADAL" clId="{7D4D6987-6F13-4DF1-B719-010EEACF6604}" dt="2020-07-03T07:58:56.435" v="1377"/>
          <ac:spMkLst>
            <pc:docMk/>
            <pc:sldMk cId="2166692327" sldId="303"/>
            <ac:spMk id="10" creationId="{014163AB-350D-4304-AFB0-CBE34E86EA75}"/>
          </ac:spMkLst>
        </pc:spChg>
        <pc:picChg chg="del">
          <ac:chgData name="Selten,  H." userId="d17381e6-1b55-4d4f-90ea-cd6d98f1a312" providerId="ADAL" clId="{7D4D6987-6F13-4DF1-B719-010EEACF6604}" dt="2020-07-03T08:01:13.090" v="1435" actId="478"/>
          <ac:picMkLst>
            <pc:docMk/>
            <pc:sldMk cId="2166692327" sldId="303"/>
            <ac:picMk id="3" creationId="{E98A2C1C-29AA-4C4F-8A49-95FDFDA9E141}"/>
          </ac:picMkLst>
        </pc:picChg>
        <pc:picChg chg="add mod">
          <ac:chgData name="Selten,  H." userId="d17381e6-1b55-4d4f-90ea-cd6d98f1a312" providerId="ADAL" clId="{7D4D6987-6F13-4DF1-B719-010EEACF6604}" dt="2020-07-03T08:01:27.780" v="1439" actId="1076"/>
          <ac:picMkLst>
            <pc:docMk/>
            <pc:sldMk cId="2166692327" sldId="303"/>
            <ac:picMk id="4" creationId="{F8EAC993-7EB7-4F24-B05B-9F96EC4D434F}"/>
          </ac:picMkLst>
        </pc:picChg>
      </pc:sldChg>
      <pc:sldChg chg="addSp modSp add mod">
        <pc:chgData name="Selten,  H." userId="d17381e6-1b55-4d4f-90ea-cd6d98f1a312" providerId="ADAL" clId="{7D4D6987-6F13-4DF1-B719-010EEACF6604}" dt="2020-07-03T07:52:55.042" v="1189" actId="14100"/>
        <pc:sldMkLst>
          <pc:docMk/>
          <pc:sldMk cId="1524906975" sldId="304"/>
        </pc:sldMkLst>
        <pc:spChg chg="add mod">
          <ac:chgData name="Selten,  H." userId="d17381e6-1b55-4d4f-90ea-cd6d98f1a312" providerId="ADAL" clId="{7D4D6987-6F13-4DF1-B719-010EEACF6604}" dt="2020-07-03T07:49:51.662" v="903" actId="20577"/>
          <ac:spMkLst>
            <pc:docMk/>
            <pc:sldMk cId="1524906975" sldId="304"/>
            <ac:spMk id="3" creationId="{C8F1C520-FDB3-46D3-A06C-8264FF2A0727}"/>
          </ac:spMkLst>
        </pc:spChg>
        <pc:spChg chg="mod">
          <ac:chgData name="Selten,  H." userId="d17381e6-1b55-4d4f-90ea-cd6d98f1a312" providerId="ADAL" clId="{7D4D6987-6F13-4DF1-B719-010EEACF6604}" dt="2020-07-03T07:52:55.042" v="1189" actId="14100"/>
          <ac:spMkLst>
            <pc:docMk/>
            <pc:sldMk cId="1524906975" sldId="304"/>
            <ac:spMk id="6" creationId="{7C606874-ED8E-4F89-9538-17A00C2A4E08}"/>
          </ac:spMkLst>
        </pc:spChg>
      </pc:sldChg>
      <pc:sldChg chg="addSp delSp modSp add mod">
        <pc:chgData name="Selten,  H." userId="d17381e6-1b55-4d4f-90ea-cd6d98f1a312" providerId="ADAL" clId="{7D4D6987-6F13-4DF1-B719-010EEACF6604}" dt="2020-07-03T07:53:17.150" v="1195"/>
        <pc:sldMkLst>
          <pc:docMk/>
          <pc:sldMk cId="4059222082" sldId="305"/>
        </pc:sldMkLst>
        <pc:spChg chg="mod">
          <ac:chgData name="Selten,  H." userId="d17381e6-1b55-4d4f-90ea-cd6d98f1a312" providerId="ADAL" clId="{7D4D6987-6F13-4DF1-B719-010EEACF6604}" dt="2020-07-03T07:51:04.393" v="1153" actId="115"/>
          <ac:spMkLst>
            <pc:docMk/>
            <pc:sldMk cId="4059222082" sldId="305"/>
            <ac:spMk id="3" creationId="{C8F1C520-FDB3-46D3-A06C-8264FF2A0727}"/>
          </ac:spMkLst>
        </pc:spChg>
        <pc:spChg chg="del">
          <ac:chgData name="Selten,  H." userId="d17381e6-1b55-4d4f-90ea-cd6d98f1a312" providerId="ADAL" clId="{7D4D6987-6F13-4DF1-B719-010EEACF6604}" dt="2020-07-03T07:53:16.873" v="1194" actId="478"/>
          <ac:spMkLst>
            <pc:docMk/>
            <pc:sldMk cId="4059222082" sldId="305"/>
            <ac:spMk id="6" creationId="{7C606874-ED8E-4F89-9538-17A00C2A4E08}"/>
          </ac:spMkLst>
        </pc:spChg>
        <pc:spChg chg="add mod">
          <ac:chgData name="Selten,  H." userId="d17381e6-1b55-4d4f-90ea-cd6d98f1a312" providerId="ADAL" clId="{7D4D6987-6F13-4DF1-B719-010EEACF6604}" dt="2020-07-03T07:53:17.150" v="1195"/>
          <ac:spMkLst>
            <pc:docMk/>
            <pc:sldMk cId="4059222082" sldId="305"/>
            <ac:spMk id="7" creationId="{6A8CDE1C-F8B7-430A-8C54-5CB3FE5F2225}"/>
          </ac:spMkLst>
        </pc:spChg>
        <pc:picChg chg="del">
          <ac:chgData name="Selten,  H." userId="d17381e6-1b55-4d4f-90ea-cd6d98f1a312" providerId="ADAL" clId="{7D4D6987-6F13-4DF1-B719-010EEACF6604}" dt="2020-07-03T07:50:00.997" v="905" actId="478"/>
          <ac:picMkLst>
            <pc:docMk/>
            <pc:sldMk cId="4059222082" sldId="305"/>
            <ac:picMk id="1026" creationId="{E016E619-A055-41F6-A3B3-DCA377C0F656}"/>
          </ac:picMkLst>
        </pc:picChg>
      </pc:sldChg>
      <pc:sldChg chg="addSp delSp modSp add mod">
        <pc:chgData name="Selten,  H." userId="d17381e6-1b55-4d4f-90ea-cd6d98f1a312" providerId="ADAL" clId="{7D4D6987-6F13-4DF1-B719-010EEACF6604}" dt="2020-07-03T07:53:21.134" v="1197"/>
        <pc:sldMkLst>
          <pc:docMk/>
          <pc:sldMk cId="491331938" sldId="306"/>
        </pc:sldMkLst>
        <pc:spChg chg="mod">
          <ac:chgData name="Selten,  H." userId="d17381e6-1b55-4d4f-90ea-cd6d98f1a312" providerId="ADAL" clId="{7D4D6987-6F13-4DF1-B719-010EEACF6604}" dt="2020-07-03T07:52:22.435" v="1159" actId="400"/>
          <ac:spMkLst>
            <pc:docMk/>
            <pc:sldMk cId="491331938" sldId="306"/>
            <ac:spMk id="3" creationId="{B58A204F-A04E-4BBF-888A-10CB5750C993}"/>
          </ac:spMkLst>
        </pc:spChg>
        <pc:spChg chg="add mod">
          <ac:chgData name="Selten,  H." userId="d17381e6-1b55-4d4f-90ea-cd6d98f1a312" providerId="ADAL" clId="{7D4D6987-6F13-4DF1-B719-010EEACF6604}" dt="2020-07-03T07:53:21.134" v="1197"/>
          <ac:spMkLst>
            <pc:docMk/>
            <pc:sldMk cId="491331938" sldId="306"/>
            <ac:spMk id="5" creationId="{087AD8BD-E1B2-4970-9EFF-9FB565594209}"/>
          </ac:spMkLst>
        </pc:spChg>
        <pc:spChg chg="del">
          <ac:chgData name="Selten,  H." userId="d17381e6-1b55-4d4f-90ea-cd6d98f1a312" providerId="ADAL" clId="{7D4D6987-6F13-4DF1-B719-010EEACF6604}" dt="2020-07-03T07:53:20.738" v="1196" actId="478"/>
          <ac:spMkLst>
            <pc:docMk/>
            <pc:sldMk cId="491331938" sldId="306"/>
            <ac:spMk id="8" creationId="{77604FB0-EF2D-4810-B519-C2B507E8552D}"/>
          </ac:spMkLst>
        </pc:spChg>
      </pc:sldChg>
      <pc:sldChg chg="add del">
        <pc:chgData name="Selten,  H." userId="d17381e6-1b55-4d4f-90ea-cd6d98f1a312" providerId="ADAL" clId="{7D4D6987-6F13-4DF1-B719-010EEACF6604}" dt="2020-07-03T07:51:54.946" v="1155" actId="2696"/>
        <pc:sldMkLst>
          <pc:docMk/>
          <pc:sldMk cId="3247275840" sldId="306"/>
        </pc:sldMkLst>
      </pc:sldChg>
      <pc:sldChg chg="addSp delSp modSp add mod">
        <pc:chgData name="Selten,  H." userId="d17381e6-1b55-4d4f-90ea-cd6d98f1a312" providerId="ADAL" clId="{7D4D6987-6F13-4DF1-B719-010EEACF6604}" dt="2020-07-03T07:56:21.763" v="1318" actId="20577"/>
        <pc:sldMkLst>
          <pc:docMk/>
          <pc:sldMk cId="497006048" sldId="307"/>
        </pc:sldMkLst>
        <pc:spChg chg="add mod">
          <ac:chgData name="Selten,  H." userId="d17381e6-1b55-4d4f-90ea-cd6d98f1a312" providerId="ADAL" clId="{7D4D6987-6F13-4DF1-B719-010EEACF6604}" dt="2020-07-03T07:56:21.763" v="1318" actId="20577"/>
          <ac:spMkLst>
            <pc:docMk/>
            <pc:sldMk cId="497006048" sldId="307"/>
            <ac:spMk id="5" creationId="{23CDD3E3-93E1-4AC3-AB98-48F1A43EEC31}"/>
          </ac:spMkLst>
        </pc:spChg>
        <pc:spChg chg="del">
          <ac:chgData name="Selten,  H." userId="d17381e6-1b55-4d4f-90ea-cd6d98f1a312" providerId="ADAL" clId="{7D4D6987-6F13-4DF1-B719-010EEACF6604}" dt="2020-07-03T07:55:34.399" v="1250" actId="478"/>
          <ac:spMkLst>
            <pc:docMk/>
            <pc:sldMk cId="497006048" sldId="307"/>
            <ac:spMk id="6" creationId="{043755CC-587E-4AF3-B871-113DA97CD7B3}"/>
          </ac:spMkLst>
        </pc:spChg>
        <pc:spChg chg="del">
          <ac:chgData name="Selten,  H." userId="d17381e6-1b55-4d4f-90ea-cd6d98f1a312" providerId="ADAL" clId="{7D4D6987-6F13-4DF1-B719-010EEACF6604}" dt="2020-07-03T07:55:34.399" v="1250" actId="478"/>
          <ac:spMkLst>
            <pc:docMk/>
            <pc:sldMk cId="497006048" sldId="307"/>
            <ac:spMk id="9" creationId="{078BC914-4EF2-4952-AB5E-E3F4B6FA4FD5}"/>
          </ac:spMkLst>
        </pc:spChg>
        <pc:spChg chg="del">
          <ac:chgData name="Selten,  H." userId="d17381e6-1b55-4d4f-90ea-cd6d98f1a312" providerId="ADAL" clId="{7D4D6987-6F13-4DF1-B719-010EEACF6604}" dt="2020-07-03T07:55:34.399" v="1250" actId="478"/>
          <ac:spMkLst>
            <pc:docMk/>
            <pc:sldMk cId="497006048" sldId="307"/>
            <ac:spMk id="15" creationId="{E60EB41C-1CE3-4708-8B62-DF42A8457375}"/>
          </ac:spMkLst>
        </pc:spChg>
        <pc:spChg chg="del">
          <ac:chgData name="Selten,  H." userId="d17381e6-1b55-4d4f-90ea-cd6d98f1a312" providerId="ADAL" clId="{7D4D6987-6F13-4DF1-B719-010EEACF6604}" dt="2020-07-03T07:55:34.399" v="1250" actId="478"/>
          <ac:spMkLst>
            <pc:docMk/>
            <pc:sldMk cId="497006048" sldId="307"/>
            <ac:spMk id="16" creationId="{79F67031-1960-404E-8A41-3B9B9D33834A}"/>
          </ac:spMkLst>
        </pc:spChg>
        <pc:spChg chg="del">
          <ac:chgData name="Selten,  H." userId="d17381e6-1b55-4d4f-90ea-cd6d98f1a312" providerId="ADAL" clId="{7D4D6987-6F13-4DF1-B719-010EEACF6604}" dt="2020-07-03T07:55:34.399" v="1250" actId="478"/>
          <ac:spMkLst>
            <pc:docMk/>
            <pc:sldMk cId="497006048" sldId="307"/>
            <ac:spMk id="17" creationId="{72CA6F6A-420E-410C-8DE1-5CAC75CE8371}"/>
          </ac:spMkLst>
        </pc:spChg>
      </pc:sldChg>
      <pc:sldChg chg="addSp delSp modSp add mod ord">
        <pc:chgData name="Selten,  H." userId="d17381e6-1b55-4d4f-90ea-cd6d98f1a312" providerId="ADAL" clId="{7D4D6987-6F13-4DF1-B719-010EEACF6604}" dt="2020-07-03T07:58:07.662" v="1328"/>
        <pc:sldMkLst>
          <pc:docMk/>
          <pc:sldMk cId="88335936" sldId="308"/>
        </pc:sldMkLst>
        <pc:spChg chg="mod">
          <ac:chgData name="Selten,  H." userId="d17381e6-1b55-4d4f-90ea-cd6d98f1a312" providerId="ADAL" clId="{7D4D6987-6F13-4DF1-B719-010EEACF6604}" dt="2020-07-03T07:57:03.522" v="1324" actId="400"/>
          <ac:spMkLst>
            <pc:docMk/>
            <pc:sldMk cId="88335936" sldId="308"/>
            <ac:spMk id="3" creationId="{B58A204F-A04E-4BBF-888A-10CB5750C993}"/>
          </ac:spMkLst>
        </pc:spChg>
        <pc:spChg chg="del">
          <ac:chgData name="Selten,  H." userId="d17381e6-1b55-4d4f-90ea-cd6d98f1a312" providerId="ADAL" clId="{7D4D6987-6F13-4DF1-B719-010EEACF6604}" dt="2020-07-03T07:58:07.067" v="1327" actId="478"/>
          <ac:spMkLst>
            <pc:docMk/>
            <pc:sldMk cId="88335936" sldId="308"/>
            <ac:spMk id="5" creationId="{087AD8BD-E1B2-4970-9EFF-9FB565594209}"/>
          </ac:spMkLst>
        </pc:spChg>
        <pc:spChg chg="add mod">
          <ac:chgData name="Selten,  H." userId="d17381e6-1b55-4d4f-90ea-cd6d98f1a312" providerId="ADAL" clId="{7D4D6987-6F13-4DF1-B719-010EEACF6604}" dt="2020-07-03T07:58:07.662" v="1328"/>
          <ac:spMkLst>
            <pc:docMk/>
            <pc:sldMk cId="88335936" sldId="308"/>
            <ac:spMk id="6" creationId="{ED3AE6AB-17A4-47DC-9DD5-1A36BC846DDE}"/>
          </ac:spMkLst>
        </pc:spChg>
      </pc:sldChg>
      <pc:sldChg chg="modSp add mod">
        <pc:chgData name="Selten,  H." userId="d17381e6-1b55-4d4f-90ea-cd6d98f1a312" providerId="ADAL" clId="{7D4D6987-6F13-4DF1-B719-010EEACF6604}" dt="2020-07-03T08:04:07.848" v="1446" actId="400"/>
        <pc:sldMkLst>
          <pc:docMk/>
          <pc:sldMk cId="2222034134" sldId="309"/>
        </pc:sldMkLst>
        <pc:spChg chg="mod">
          <ac:chgData name="Selten,  H." userId="d17381e6-1b55-4d4f-90ea-cd6d98f1a312" providerId="ADAL" clId="{7D4D6987-6F13-4DF1-B719-010EEACF6604}" dt="2020-07-03T08:04:07.848" v="1446" actId="400"/>
          <ac:spMkLst>
            <pc:docMk/>
            <pc:sldMk cId="2222034134" sldId="309"/>
            <ac:spMk id="3" creationId="{B58A204F-A04E-4BBF-888A-10CB5750C99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959820-F82D-4596-B1C8-FD2E811D8124}" type="datetimeFigureOut">
              <a:rPr lang="nl-NL" smtClean="0"/>
              <a:t>3-7-2020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199123-5BF1-41F5-8AE7-718C3E21ED8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1069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74D1-31B7-41FB-8332-772F7EDB17BD}" type="datetimeFigureOut">
              <a:rPr lang="nl-NL" smtClean="0"/>
              <a:t>3-7-2020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503B-1690-4491-8B44-95E61F72C551}" type="slidenum">
              <a:rPr lang="nl-NL" smtClean="0"/>
              <a:t>‹nr.›</a:t>
            </a:fld>
            <a:endParaRPr lang="nl-N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4219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74D1-31B7-41FB-8332-772F7EDB17BD}" type="datetimeFigureOut">
              <a:rPr lang="nl-NL" smtClean="0"/>
              <a:t>3-7-2020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503B-1690-4491-8B44-95E61F72C5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8770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74D1-31B7-41FB-8332-772F7EDB17BD}" type="datetimeFigureOut">
              <a:rPr lang="nl-NL" smtClean="0"/>
              <a:t>3-7-2020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503B-1690-4491-8B44-95E61F72C5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284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74D1-31B7-41FB-8332-772F7EDB17BD}" type="datetimeFigureOut">
              <a:rPr lang="nl-NL" smtClean="0"/>
              <a:t>3-7-2020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503B-1690-4491-8B44-95E61F72C5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2243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74D1-31B7-41FB-8332-772F7EDB17BD}" type="datetimeFigureOut">
              <a:rPr lang="nl-NL" smtClean="0"/>
              <a:t>3-7-2020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503B-1690-4491-8B44-95E61F72C551}" type="slidenum">
              <a:rPr lang="nl-NL" smtClean="0"/>
              <a:t>‹nr.›</a:t>
            </a:fld>
            <a:endParaRPr lang="nl-N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754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74D1-31B7-41FB-8332-772F7EDB17BD}" type="datetimeFigureOut">
              <a:rPr lang="nl-NL" smtClean="0"/>
              <a:t>3-7-2020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503B-1690-4491-8B44-95E61F72C5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2792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74D1-31B7-41FB-8332-772F7EDB17BD}" type="datetimeFigureOut">
              <a:rPr lang="nl-NL" smtClean="0"/>
              <a:t>3-7-2020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503B-1690-4491-8B44-95E61F72C5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7733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74D1-31B7-41FB-8332-772F7EDB17BD}" type="datetimeFigureOut">
              <a:rPr lang="nl-NL" smtClean="0"/>
              <a:t>3-7-2020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503B-1690-4491-8B44-95E61F72C5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52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74D1-31B7-41FB-8332-772F7EDB17BD}" type="datetimeFigureOut">
              <a:rPr lang="nl-NL" smtClean="0"/>
              <a:t>3-7-2020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503B-1690-4491-8B44-95E61F72C5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5230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3EF74D1-31B7-41FB-8332-772F7EDB17BD}" type="datetimeFigureOut">
              <a:rPr lang="nl-NL" smtClean="0"/>
              <a:t>3-7-2020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86503B-1690-4491-8B44-95E61F72C5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1681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74D1-31B7-41FB-8332-772F7EDB17BD}" type="datetimeFigureOut">
              <a:rPr lang="nl-NL" smtClean="0"/>
              <a:t>3-7-2020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503B-1690-4491-8B44-95E61F72C5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5059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3EF74D1-31B7-41FB-8332-772F7EDB17BD}" type="datetimeFigureOut">
              <a:rPr lang="nl-NL" smtClean="0"/>
              <a:t>3-7-2020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286503B-1690-4491-8B44-95E61F72C551}" type="slidenum">
              <a:rPr lang="nl-NL" smtClean="0"/>
              <a:t>‹nr.›</a:t>
            </a:fld>
            <a:endParaRPr lang="nl-N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3943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86C452-A034-4503-B578-2B7F981B66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051" y="834066"/>
            <a:ext cx="10058400" cy="3566160"/>
          </a:xfrm>
        </p:spPr>
        <p:txBody>
          <a:bodyPr/>
          <a:lstStyle/>
          <a:p>
            <a:r>
              <a:rPr lang="nl-NL" dirty="0"/>
              <a:t>Thema Lineair verband,</a:t>
            </a:r>
            <a:br>
              <a:rPr lang="nl-NL" dirty="0"/>
            </a:br>
            <a:r>
              <a:rPr lang="nl-NL" sz="3200" dirty="0"/>
              <a:t>Vergelijking en oplossing</a:t>
            </a:r>
            <a:br>
              <a:rPr lang="nl-NL" dirty="0"/>
            </a:b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3E9DF7D-3ED3-41BC-9013-8106DBEB17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786154"/>
          </a:xfrm>
        </p:spPr>
        <p:txBody>
          <a:bodyPr>
            <a:normAutofit/>
          </a:bodyPr>
          <a:lstStyle/>
          <a:p>
            <a:r>
              <a:rPr lang="nl-NL" dirty="0"/>
              <a:t>3. Oplossen met grafieken</a:t>
            </a:r>
          </a:p>
          <a:p>
            <a:r>
              <a:rPr lang="nl-NL" dirty="0"/>
              <a:t>4. Rekenschema’s</a:t>
            </a:r>
          </a:p>
          <a:p>
            <a:r>
              <a:rPr lang="nl-NL" dirty="0"/>
              <a:t>5. Balansmethode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347927C2-DB63-4A86-B40F-BE8B1124CA2A}"/>
              </a:ext>
            </a:extLst>
          </p:cNvPr>
          <p:cNvSpPr txBox="1"/>
          <p:nvPr/>
        </p:nvSpPr>
        <p:spPr>
          <a:xfrm>
            <a:off x="8966605" y="6396335"/>
            <a:ext cx="31341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sz="2400" b="1" dirty="0">
                <a:solidFill>
                  <a:schemeClr val="bg1"/>
                </a:solidFill>
                <a:latin typeface="+mj-lt"/>
              </a:rPr>
              <a:t>Thema: Lineair Verband</a:t>
            </a:r>
          </a:p>
        </p:txBody>
      </p:sp>
    </p:spTree>
    <p:extLst>
      <p:ext uri="{BB962C8B-B14F-4D97-AF65-F5344CB8AC3E}">
        <p14:creationId xmlns:p14="http://schemas.microsoft.com/office/powerpoint/2010/main" val="2291972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4AB523-FD8C-46E9-A738-6A9AC641E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Leerdoelen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58A204F-A04E-4BBF-888A-10CB5750C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Aan het eind van de paragraaf weet je:</a:t>
            </a:r>
          </a:p>
          <a:p>
            <a:pPr>
              <a:lnSpc>
                <a:spcPts val="1600"/>
              </a:lnSpc>
              <a:spcBef>
                <a:spcPts val="5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nl-NL" sz="18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wat een vergelijking is.</a:t>
            </a:r>
            <a:endParaRPr lang="nl-NL" sz="1800" strike="sngStrike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>
              <a:lnSpc>
                <a:spcPts val="16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nl-NL" sz="18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wat de oplossing van een vergelijking is.</a:t>
            </a:r>
            <a:endParaRPr lang="nl-NL" sz="1800" strike="sngStrike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>
              <a:lnSpc>
                <a:spcPts val="16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nl-NL" sz="18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hoe je een vergelijking kunt oplossen met een grafiek.</a:t>
            </a:r>
            <a:endParaRPr lang="nl-NL" sz="1800" strike="sngStrike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>
              <a:lnSpc>
                <a:spcPts val="16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nl-NL" sz="18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hoe je een vergelijking kunt oplossen met een terugrekenschema.</a:t>
            </a:r>
            <a:endParaRPr lang="nl-NL" sz="1800" strike="sngStrike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>
              <a:lnSpc>
                <a:spcPts val="16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nl-N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hoe je een vergelijking kunt oplossen met de balansmethode.</a:t>
            </a:r>
            <a:endParaRPr lang="nl-NL" sz="18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endParaRPr lang="nl-NL" dirty="0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ED3AE6AB-17A4-47DC-9DD5-1A36BC846DDE}"/>
              </a:ext>
            </a:extLst>
          </p:cNvPr>
          <p:cNvSpPr txBox="1"/>
          <p:nvPr/>
        </p:nvSpPr>
        <p:spPr>
          <a:xfrm>
            <a:off x="6559826" y="6353841"/>
            <a:ext cx="5632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sz="2400" b="1" dirty="0">
                <a:solidFill>
                  <a:schemeClr val="bg1"/>
                </a:solidFill>
                <a:latin typeface="+mj-lt"/>
              </a:rPr>
              <a:t>Thema: Lineair Verband; 4. rekenschema’s</a:t>
            </a:r>
          </a:p>
        </p:txBody>
      </p:sp>
    </p:spTree>
    <p:extLst>
      <p:ext uri="{BB962C8B-B14F-4D97-AF65-F5344CB8AC3E}">
        <p14:creationId xmlns:p14="http://schemas.microsoft.com/office/powerpoint/2010/main" val="88335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8082" y="886958"/>
            <a:ext cx="7942213" cy="720080"/>
          </a:xfrm>
        </p:spPr>
        <p:txBody>
          <a:bodyPr>
            <a:normAutofit fontScale="90000"/>
          </a:bodyPr>
          <a:lstStyle/>
          <a:p>
            <a:r>
              <a:rPr lang="nl-NL" dirty="0"/>
              <a:t>Oplossen met rekenschema </a:t>
            </a:r>
            <a:r>
              <a:rPr lang="nl-NL" sz="3100" dirty="0"/>
              <a:t>(pijlenketting)</a:t>
            </a:r>
            <a:endParaRPr lang="nl-NL" dirty="0"/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043755CC-587E-4AF3-B871-113DA97CD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6533826" cy="4023360"/>
          </a:xfrm>
        </p:spPr>
        <p:txBody>
          <a:bodyPr>
            <a:normAutofit/>
          </a:bodyPr>
          <a:lstStyle/>
          <a:p>
            <a:r>
              <a:rPr lang="nl-NL" sz="2800" dirty="0"/>
              <a:t>Formules:   		</a:t>
            </a:r>
            <a:r>
              <a:rPr lang="nl-NL" dirty="0"/>
              <a:t>Ritprijs= 4 x afstand+5</a:t>
            </a:r>
          </a:p>
          <a:p>
            <a:pPr marL="1471400" lvl="8" indent="0">
              <a:buNone/>
            </a:pPr>
            <a:r>
              <a:rPr lang="nl-NL" dirty="0"/>
              <a:t>		</a:t>
            </a:r>
            <a:r>
              <a:rPr lang="nl-NL" sz="1800" dirty="0"/>
              <a:t>Ritprijs = 3x afstand + 1 </a:t>
            </a:r>
          </a:p>
          <a:p>
            <a:pPr marL="1471400" lvl="8" indent="0">
              <a:buNone/>
            </a:pPr>
            <a:r>
              <a:rPr lang="nl-NL" dirty="0"/>
              <a:t>		Wat was de afstand?</a:t>
            </a:r>
          </a:p>
          <a:p>
            <a:pPr marL="1471400" lvl="8" indent="0">
              <a:buNone/>
            </a:pPr>
            <a:endParaRPr lang="nl-NL" sz="2400" dirty="0"/>
          </a:p>
          <a:p>
            <a:pPr marL="1471400" lvl="8" indent="0">
              <a:buNone/>
            </a:pPr>
            <a:r>
              <a:rPr lang="nl-NL" sz="2400" dirty="0"/>
              <a:t>Stel de vergelijking op</a:t>
            </a:r>
          </a:p>
          <a:p>
            <a:pPr marL="1471400" lvl="8" indent="0">
              <a:buNone/>
            </a:pPr>
            <a:endParaRPr lang="nl-NL" sz="2400" dirty="0"/>
          </a:p>
          <a:p>
            <a:pPr marL="1471400" lvl="8" indent="0">
              <a:buNone/>
            </a:pPr>
            <a:r>
              <a:rPr lang="nl-NL" sz="2400" dirty="0"/>
              <a:t>Kan ik nu een rekenschema opstellen?</a:t>
            </a:r>
          </a:p>
          <a:p>
            <a:pPr marL="1471400" lvl="8" indent="0">
              <a:buNone/>
            </a:pPr>
            <a:br>
              <a:rPr lang="nl-NL" sz="2400" dirty="0"/>
            </a:br>
            <a:endParaRPr lang="nl-NL" sz="2400" dirty="0"/>
          </a:p>
          <a:p>
            <a:pPr marL="1471400" lvl="8" indent="0">
              <a:buNone/>
            </a:pPr>
            <a:r>
              <a:rPr lang="nl-NL" dirty="0"/>
              <a:t>					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1156E700-0AAF-44F5-91E5-7F196DF03F15}"/>
              </a:ext>
            </a:extLst>
          </p:cNvPr>
          <p:cNvSpPr txBox="1"/>
          <p:nvPr/>
        </p:nvSpPr>
        <p:spPr>
          <a:xfrm>
            <a:off x="6559826" y="6353841"/>
            <a:ext cx="5632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sz="2400" b="1" dirty="0">
                <a:solidFill>
                  <a:schemeClr val="bg1"/>
                </a:solidFill>
                <a:latin typeface="+mj-lt"/>
              </a:rPr>
              <a:t>Thema: Lineair Verband; 5. Balansmethode</a:t>
            </a:r>
          </a:p>
        </p:txBody>
      </p:sp>
    </p:spTree>
    <p:extLst>
      <p:ext uri="{BB962C8B-B14F-4D97-AF65-F5344CB8AC3E}">
        <p14:creationId xmlns:p14="http://schemas.microsoft.com/office/powerpoint/2010/main" val="2446875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8548" y="441973"/>
            <a:ext cx="8014221" cy="792088"/>
          </a:xfrm>
        </p:spPr>
        <p:txBody>
          <a:bodyPr/>
          <a:lstStyle/>
          <a:p>
            <a:r>
              <a:rPr lang="nl-NL" dirty="0"/>
              <a:t>Oplossen van een vergelijking</a:t>
            </a:r>
          </a:p>
        </p:txBody>
      </p:sp>
      <p:pic>
        <p:nvPicPr>
          <p:cNvPr id="3" name="Afbeelding 2" descr="Schermafbeelding 2016-12-11 om 11.49.5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3288" y="2104569"/>
            <a:ext cx="5816600" cy="3822700"/>
          </a:xfrm>
          <a:prstGeom prst="rect">
            <a:avLst/>
          </a:prstGeom>
        </p:spPr>
      </p:pic>
      <p:sp>
        <p:nvSpPr>
          <p:cNvPr id="9" name="Tekstvak 8">
            <a:extLst>
              <a:ext uri="{FF2B5EF4-FFF2-40B4-BE49-F238E27FC236}">
                <a16:creationId xmlns:a16="http://schemas.microsoft.com/office/drawing/2014/main" id="{833E9108-767A-47A6-A449-8A40B17C1246}"/>
              </a:ext>
            </a:extLst>
          </p:cNvPr>
          <p:cNvSpPr txBox="1"/>
          <p:nvPr/>
        </p:nvSpPr>
        <p:spPr>
          <a:xfrm>
            <a:off x="6559826" y="6353841"/>
            <a:ext cx="5632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sz="2400" b="1" dirty="0">
                <a:solidFill>
                  <a:schemeClr val="bg1"/>
                </a:solidFill>
                <a:latin typeface="+mj-lt"/>
              </a:rPr>
              <a:t>Thema: Lineair Verband; 5. Balansmethode</a:t>
            </a:r>
          </a:p>
        </p:txBody>
      </p:sp>
    </p:spTree>
    <p:extLst>
      <p:ext uri="{BB962C8B-B14F-4D97-AF65-F5344CB8AC3E}">
        <p14:creationId xmlns:p14="http://schemas.microsoft.com/office/powerpoint/2010/main" val="36926467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8548" y="441973"/>
            <a:ext cx="8014221" cy="792088"/>
          </a:xfrm>
        </p:spPr>
        <p:txBody>
          <a:bodyPr/>
          <a:lstStyle/>
          <a:p>
            <a:r>
              <a:rPr lang="nl-NL" dirty="0"/>
              <a:t>Oplossen van een vergelijking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9FA08DB-0A2C-47C8-9C5A-06C4A07AEC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224" y="1335723"/>
            <a:ext cx="4292434" cy="4657748"/>
          </a:xfrm>
          <a:prstGeom prst="rect">
            <a:avLst/>
          </a:prstGeom>
        </p:spPr>
      </p:pic>
      <p:sp>
        <p:nvSpPr>
          <p:cNvPr id="9" name="Tekstvak 8">
            <a:extLst>
              <a:ext uri="{FF2B5EF4-FFF2-40B4-BE49-F238E27FC236}">
                <a16:creationId xmlns:a16="http://schemas.microsoft.com/office/drawing/2014/main" id="{F726ADA1-A906-45D8-84DF-E351B4CF8B38}"/>
              </a:ext>
            </a:extLst>
          </p:cNvPr>
          <p:cNvSpPr txBox="1"/>
          <p:nvPr/>
        </p:nvSpPr>
        <p:spPr>
          <a:xfrm>
            <a:off x="6559826" y="6353841"/>
            <a:ext cx="5632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sz="2400" b="1" dirty="0">
                <a:solidFill>
                  <a:schemeClr val="bg1"/>
                </a:solidFill>
                <a:latin typeface="+mj-lt"/>
              </a:rPr>
              <a:t>Thema: Lineair Verband; 5. Balansmethode</a:t>
            </a: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902EEEF9-E421-41FD-9672-66319B5618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9112" y="2349450"/>
            <a:ext cx="5207314" cy="2630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3153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8548" y="441973"/>
            <a:ext cx="8014221" cy="792088"/>
          </a:xfrm>
        </p:spPr>
        <p:txBody>
          <a:bodyPr/>
          <a:lstStyle/>
          <a:p>
            <a:r>
              <a:rPr lang="nl-NL" dirty="0"/>
              <a:t>Oplossen van een vergelijking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33EE769C-11B0-4AC0-9B72-2BD46A0F81C3}"/>
              </a:ext>
            </a:extLst>
          </p:cNvPr>
          <p:cNvSpPr txBox="1"/>
          <p:nvPr/>
        </p:nvSpPr>
        <p:spPr>
          <a:xfrm>
            <a:off x="4595750" y="3811979"/>
            <a:ext cx="3455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(Altijd beginnen met laagste letter)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14163AB-350D-4304-AFB0-CBE34E86EA75}"/>
              </a:ext>
            </a:extLst>
          </p:cNvPr>
          <p:cNvSpPr txBox="1"/>
          <p:nvPr/>
        </p:nvSpPr>
        <p:spPr>
          <a:xfrm>
            <a:off x="6559826" y="6353841"/>
            <a:ext cx="5632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sz="2400" b="1" dirty="0">
                <a:solidFill>
                  <a:schemeClr val="bg1"/>
                </a:solidFill>
                <a:latin typeface="+mj-lt"/>
              </a:rPr>
              <a:t>Thema: Lineair Verband; 5. Balansmethode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F8EAC993-7EB7-4F24-B05B-9F96EC4D43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1475" y="2157660"/>
            <a:ext cx="7448550" cy="376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6923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56012" y="428289"/>
            <a:ext cx="7942213" cy="720080"/>
          </a:xfrm>
        </p:spPr>
        <p:txBody>
          <a:bodyPr/>
          <a:lstStyle/>
          <a:p>
            <a:r>
              <a:rPr lang="nl-NL" dirty="0"/>
              <a:t>Oplossen met balansmethode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991544" y="2204864"/>
            <a:ext cx="5184576" cy="3888433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nl-NL" dirty="0"/>
              <a:t>Verwijder de x aan de rechterzijde</a:t>
            </a:r>
          </a:p>
          <a:p>
            <a:pPr marL="457200" indent="-457200">
              <a:buAutoNum type="arabicPeriod"/>
            </a:pPr>
            <a:r>
              <a:rPr lang="nl-NL" dirty="0"/>
              <a:t>Verwijder getal aan linkerzijde</a:t>
            </a:r>
          </a:p>
          <a:p>
            <a:pPr marL="457200" indent="-457200">
              <a:buAutoNum type="arabicPeriod"/>
            </a:pPr>
            <a:r>
              <a:rPr lang="nl-NL" dirty="0"/>
              <a:t>Deel door getal voor de x</a:t>
            </a:r>
          </a:p>
          <a:p>
            <a:pPr marL="457200" indent="-457200">
              <a:buAutoNum type="arabicPeriod"/>
            </a:pPr>
            <a:r>
              <a:rPr lang="nl-NL" dirty="0"/>
              <a:t>Noteer uitkomst met x=??</a:t>
            </a:r>
          </a:p>
          <a:p>
            <a:pPr marL="457200" indent="-457200">
              <a:buAutoNum type="arabicPeriod"/>
            </a:pPr>
            <a:r>
              <a:rPr lang="nl-NL" dirty="0"/>
              <a:t>Controleer je antwoord!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8616280" y="1787825"/>
            <a:ext cx="131478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4x+5=2x+10</a:t>
            </a:r>
          </a:p>
          <a:p>
            <a:r>
              <a:rPr lang="nl-NL" dirty="0"/>
              <a:t>-2x      -2x</a:t>
            </a:r>
          </a:p>
          <a:p>
            <a:r>
              <a:rPr lang="nl-NL" dirty="0"/>
              <a:t>2x+5= 10</a:t>
            </a:r>
          </a:p>
          <a:p>
            <a:r>
              <a:rPr lang="nl-NL" dirty="0"/>
              <a:t>-5        -5</a:t>
            </a:r>
          </a:p>
          <a:p>
            <a:r>
              <a:rPr lang="nl-NL" dirty="0"/>
              <a:t>2x= 5</a:t>
            </a:r>
          </a:p>
          <a:p>
            <a:r>
              <a:rPr lang="nl-NL" dirty="0"/>
              <a:t>:2     :2</a:t>
            </a:r>
          </a:p>
          <a:p>
            <a:r>
              <a:rPr lang="nl-NL" dirty="0"/>
              <a:t>x= 2.5 </a:t>
            </a:r>
          </a:p>
        </p:txBody>
      </p:sp>
      <p:cxnSp>
        <p:nvCxnSpPr>
          <p:cNvPr id="7" name="Rechte verbindingslijn met pijl 6"/>
          <p:cNvCxnSpPr/>
          <p:nvPr/>
        </p:nvCxnSpPr>
        <p:spPr>
          <a:xfrm flipV="1">
            <a:off x="6816080" y="2132856"/>
            <a:ext cx="1728192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Rechte verbindingslijn met pijl 7"/>
          <p:cNvCxnSpPr>
            <a:cxnSpLocks/>
          </p:cNvCxnSpPr>
          <p:nvPr/>
        </p:nvCxnSpPr>
        <p:spPr>
          <a:xfrm flipV="1">
            <a:off x="6240016" y="2532675"/>
            <a:ext cx="2304256" cy="3524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/>
          <p:cNvCxnSpPr/>
          <p:nvPr/>
        </p:nvCxnSpPr>
        <p:spPr>
          <a:xfrm flipV="1">
            <a:off x="5735960" y="3212976"/>
            <a:ext cx="2880320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met pijl 11"/>
          <p:cNvCxnSpPr/>
          <p:nvPr/>
        </p:nvCxnSpPr>
        <p:spPr>
          <a:xfrm flipV="1">
            <a:off x="5807968" y="3573016"/>
            <a:ext cx="2952328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kstvak 16">
            <a:extLst>
              <a:ext uri="{FF2B5EF4-FFF2-40B4-BE49-F238E27FC236}">
                <a16:creationId xmlns:a16="http://schemas.microsoft.com/office/drawing/2014/main" id="{4D7FD730-93D2-4136-94F3-E94DDEC75E3B}"/>
              </a:ext>
            </a:extLst>
          </p:cNvPr>
          <p:cNvSpPr txBox="1"/>
          <p:nvPr/>
        </p:nvSpPr>
        <p:spPr>
          <a:xfrm>
            <a:off x="6559826" y="6353841"/>
            <a:ext cx="5632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sz="2400" b="1" dirty="0">
                <a:solidFill>
                  <a:schemeClr val="bg1"/>
                </a:solidFill>
                <a:latin typeface="+mj-lt"/>
              </a:rPr>
              <a:t>Thema: Lineair Verband; 5. Balansmethode</a:t>
            </a:r>
          </a:p>
        </p:txBody>
      </p:sp>
    </p:spTree>
    <p:extLst>
      <p:ext uri="{BB962C8B-B14F-4D97-AF65-F5344CB8AC3E}">
        <p14:creationId xmlns:p14="http://schemas.microsoft.com/office/powerpoint/2010/main" val="30375716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4AB523-FD8C-46E9-A738-6A9AC641E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Leerdoelen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58A204F-A04E-4BBF-888A-10CB5750C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Aan het eind van de paragraaf weet je:</a:t>
            </a:r>
          </a:p>
          <a:p>
            <a:pPr>
              <a:lnSpc>
                <a:spcPts val="1600"/>
              </a:lnSpc>
              <a:spcBef>
                <a:spcPts val="5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nl-NL" sz="18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wat een vergelijking is.</a:t>
            </a:r>
            <a:endParaRPr lang="nl-NL" sz="1800" strike="sngStrike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>
              <a:lnSpc>
                <a:spcPts val="16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nl-NL" sz="18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wat de oplossing van een vergelijking is.</a:t>
            </a:r>
            <a:endParaRPr lang="nl-NL" sz="1800" strike="sngStrike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>
              <a:lnSpc>
                <a:spcPts val="16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nl-NL" sz="18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hoe je een vergelijking kunt oplossen met een grafiek.</a:t>
            </a:r>
            <a:endParaRPr lang="nl-NL" sz="1800" strike="sngStrike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>
              <a:lnSpc>
                <a:spcPts val="16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nl-NL" sz="18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hoe je een vergelijking kunt oplossen met een terugrekenschema.</a:t>
            </a:r>
            <a:endParaRPr lang="nl-NL" sz="1800" strike="sngStrike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>
              <a:lnSpc>
                <a:spcPts val="16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nl-NL" sz="18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hoe je een vergelijking kunt oplossen met de balansmethode.</a:t>
            </a:r>
            <a:endParaRPr lang="nl-NL" sz="1800" strike="sngStrike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endParaRPr lang="nl-NL" dirty="0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ED3AE6AB-17A4-47DC-9DD5-1A36BC846DDE}"/>
              </a:ext>
            </a:extLst>
          </p:cNvPr>
          <p:cNvSpPr txBox="1"/>
          <p:nvPr/>
        </p:nvSpPr>
        <p:spPr>
          <a:xfrm>
            <a:off x="6559826" y="6353841"/>
            <a:ext cx="5632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sz="2400" b="1" dirty="0">
                <a:solidFill>
                  <a:schemeClr val="bg1"/>
                </a:solidFill>
                <a:latin typeface="+mj-lt"/>
              </a:rPr>
              <a:t>Thema: Lineair Verband; 4. rekenschema’s</a:t>
            </a:r>
          </a:p>
        </p:txBody>
      </p:sp>
    </p:spTree>
    <p:extLst>
      <p:ext uri="{BB962C8B-B14F-4D97-AF65-F5344CB8AC3E}">
        <p14:creationId xmlns:p14="http://schemas.microsoft.com/office/powerpoint/2010/main" val="2222034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4AB523-FD8C-46E9-A738-6A9AC641E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Leerdoelen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58A204F-A04E-4BBF-888A-10CB5750C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Aan het eind van de paragraaf weet je:</a:t>
            </a:r>
          </a:p>
          <a:p>
            <a:pPr>
              <a:lnSpc>
                <a:spcPts val="1600"/>
              </a:lnSpc>
              <a:spcBef>
                <a:spcPts val="5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nl-N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wat een vergelijking is.</a:t>
            </a:r>
            <a:endParaRPr lang="nl-NL" sz="18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>
              <a:lnSpc>
                <a:spcPts val="16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nl-N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wat de oplossing van een vergelijking is.</a:t>
            </a:r>
            <a:endParaRPr lang="nl-NL" sz="18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>
              <a:lnSpc>
                <a:spcPts val="16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nl-N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hoe je een vergelijking kunt oplossen met een grafiek.</a:t>
            </a:r>
            <a:endParaRPr lang="nl-NL" sz="18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>
              <a:lnSpc>
                <a:spcPts val="16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nl-N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hoe je een vergelijking kunt oplossen met een terugrekenschema.</a:t>
            </a:r>
            <a:endParaRPr lang="nl-NL" sz="18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>
              <a:lnSpc>
                <a:spcPts val="16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nl-N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hoe je een vergelijking kunt oplossen met de balansmethode.</a:t>
            </a:r>
            <a:endParaRPr lang="nl-NL" sz="18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endParaRPr lang="nl-NL" dirty="0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77604FB0-EF2D-4810-B519-C2B507E8552D}"/>
              </a:ext>
            </a:extLst>
          </p:cNvPr>
          <p:cNvSpPr txBox="1"/>
          <p:nvPr/>
        </p:nvSpPr>
        <p:spPr>
          <a:xfrm>
            <a:off x="8966605" y="6396335"/>
            <a:ext cx="31341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sz="2400" b="1" dirty="0">
                <a:solidFill>
                  <a:schemeClr val="bg1"/>
                </a:solidFill>
                <a:latin typeface="+mj-lt"/>
              </a:rPr>
              <a:t>Thema: Lineair Verband</a:t>
            </a:r>
          </a:p>
        </p:txBody>
      </p:sp>
    </p:spTree>
    <p:extLst>
      <p:ext uri="{BB962C8B-B14F-4D97-AF65-F5344CB8AC3E}">
        <p14:creationId xmlns:p14="http://schemas.microsoft.com/office/powerpoint/2010/main" val="1896787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Weetjes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Lineaire formules:</a:t>
            </a:r>
          </a:p>
          <a:p>
            <a:r>
              <a:rPr lang="nl-NL" dirty="0" err="1"/>
              <a:t>Hellingsgetal</a:t>
            </a:r>
            <a:r>
              <a:rPr lang="nl-NL" dirty="0"/>
              <a:t> positief-&gt; stijgende lijn</a:t>
            </a:r>
          </a:p>
          <a:p>
            <a:r>
              <a:rPr lang="nl-NL" dirty="0" err="1"/>
              <a:t>Hellingsgetal</a:t>
            </a:r>
            <a:r>
              <a:rPr lang="nl-NL" dirty="0"/>
              <a:t> negatief-&gt; dalende lijn</a:t>
            </a:r>
          </a:p>
          <a:p>
            <a:r>
              <a:rPr lang="nl-NL" dirty="0"/>
              <a:t>Geen </a:t>
            </a:r>
            <a:r>
              <a:rPr lang="nl-NL" dirty="0" err="1"/>
              <a:t>hellingsgetal</a:t>
            </a:r>
            <a:r>
              <a:rPr lang="nl-NL" dirty="0"/>
              <a:t>-&gt; horizontale lijn</a:t>
            </a:r>
          </a:p>
          <a:p>
            <a:endParaRPr lang="nl-NL" dirty="0"/>
          </a:p>
          <a:p>
            <a:r>
              <a:rPr lang="nl-NL" dirty="0"/>
              <a:t>Je kunt het startgetal achterhalen door 0 in de formule in te vullen (dat kan bij allerlei soorten formules, dus ook bij kwadratisch)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Bijvoorbeeld: y= 5x</a:t>
            </a:r>
            <a:r>
              <a:rPr lang="nl-NL" baseline="30000" dirty="0"/>
              <a:t>2</a:t>
            </a:r>
            <a:r>
              <a:rPr lang="nl-NL" dirty="0"/>
              <a:t>-3x+15</a:t>
            </a: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41F79429-8418-4D6E-BFEE-60CD0C87DA8C}"/>
              </a:ext>
            </a:extLst>
          </p:cNvPr>
          <p:cNvSpPr txBox="1"/>
          <p:nvPr/>
        </p:nvSpPr>
        <p:spPr>
          <a:xfrm>
            <a:off x="5777948" y="6353841"/>
            <a:ext cx="6414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sz="2400" b="1" dirty="0">
                <a:solidFill>
                  <a:schemeClr val="bg1"/>
                </a:solidFill>
                <a:latin typeface="+mj-lt"/>
              </a:rPr>
              <a:t>Thema: Lineair Verband; 3. oplossen met grafieken</a:t>
            </a:r>
          </a:p>
        </p:txBody>
      </p:sp>
    </p:spTree>
    <p:extLst>
      <p:ext uri="{BB962C8B-B14F-4D97-AF65-F5344CB8AC3E}">
        <p14:creationId xmlns:p14="http://schemas.microsoft.com/office/powerpoint/2010/main" val="721608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EC87B4-115B-4742-8839-F3B1EE860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nl-NL" dirty="0"/>
              <a:t>Oplossing met grafiek</a:t>
            </a:r>
          </a:p>
        </p:txBody>
      </p:sp>
      <p:pic>
        <p:nvPicPr>
          <p:cNvPr id="3" name="Picture 2" descr="4 MAVO Wiskunde - Lesmateriaal - Wikiwijs">
            <a:extLst>
              <a:ext uri="{FF2B5EF4-FFF2-40B4-BE49-F238E27FC236}">
                <a16:creationId xmlns:a16="http://schemas.microsoft.com/office/drawing/2014/main" id="{C7281819-C05A-40D1-8A88-0B81A3D403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895" y="1807699"/>
            <a:ext cx="4591128" cy="4244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B23120BC-3242-4545-870D-C624B3585580}"/>
              </a:ext>
            </a:extLst>
          </p:cNvPr>
          <p:cNvSpPr txBox="1"/>
          <p:nvPr/>
        </p:nvSpPr>
        <p:spPr>
          <a:xfrm>
            <a:off x="6393873" y="2292626"/>
            <a:ext cx="49367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Je ziet 2 formule: I en II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Wanneer zijn deze gelijk?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Hoe zie je dat?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r>
              <a:rPr lang="nl-NL" dirty="0"/>
              <a:t>Wanneer is kaars I gelijk aan 10 cm? En kaars 2?</a:t>
            </a:r>
          </a:p>
          <a:p>
            <a:r>
              <a:rPr lang="nl-NL" dirty="0"/>
              <a:t>Welke vergelijking hoort hierbij? </a:t>
            </a:r>
          </a:p>
          <a:p>
            <a:r>
              <a:rPr lang="nl-NL" dirty="0"/>
              <a:t>Controleer nu je antwoord!</a:t>
            </a:r>
          </a:p>
          <a:p>
            <a:endParaRPr lang="nl-NL" dirty="0"/>
          </a:p>
          <a:p>
            <a:r>
              <a:rPr lang="nl-NL" dirty="0"/>
              <a:t>Zou je een formule kunnen opstellen bij kaars I en II?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85DE10E6-99CD-43FA-A999-909B705C1F24}"/>
              </a:ext>
            </a:extLst>
          </p:cNvPr>
          <p:cNvSpPr txBox="1"/>
          <p:nvPr/>
        </p:nvSpPr>
        <p:spPr>
          <a:xfrm>
            <a:off x="6665843" y="5261113"/>
            <a:ext cx="39172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Kaars I: Lengte kaars=12-1.5x brandtijd</a:t>
            </a:r>
          </a:p>
          <a:p>
            <a:r>
              <a:rPr lang="nl-NL" dirty="0"/>
              <a:t>Kaars II: Lengte kaars= 15-2,5x brandtijd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E9434E5-6A90-4762-8161-658D80E7E96B}"/>
              </a:ext>
            </a:extLst>
          </p:cNvPr>
          <p:cNvSpPr txBox="1"/>
          <p:nvPr/>
        </p:nvSpPr>
        <p:spPr>
          <a:xfrm>
            <a:off x="5777948" y="6353841"/>
            <a:ext cx="6414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sz="2400" b="1" dirty="0">
                <a:solidFill>
                  <a:schemeClr val="bg1"/>
                </a:solidFill>
                <a:latin typeface="+mj-lt"/>
              </a:rPr>
              <a:t>Thema: Lineair Verband; 3. oplossen met grafieken</a:t>
            </a:r>
          </a:p>
        </p:txBody>
      </p:sp>
    </p:spTree>
    <p:extLst>
      <p:ext uri="{BB962C8B-B14F-4D97-AF65-F5344CB8AC3E}">
        <p14:creationId xmlns:p14="http://schemas.microsoft.com/office/powerpoint/2010/main" val="2908584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EC87B4-115B-4742-8839-F3B1EE860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nl-NL" dirty="0"/>
              <a:t>Oplossing met grafiek</a:t>
            </a:r>
          </a:p>
        </p:txBody>
      </p:sp>
      <p:pic>
        <p:nvPicPr>
          <p:cNvPr id="1026" name="Picture 2" descr="Afbeeldingsresultaat voor oplossen vergelijking grafiek">
            <a:extLst>
              <a:ext uri="{FF2B5EF4-FFF2-40B4-BE49-F238E27FC236}">
                <a16:creationId xmlns:a16="http://schemas.microsoft.com/office/drawing/2014/main" id="{E016E619-A055-41F6-A3B3-DCA377C0F6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97" y="1820574"/>
            <a:ext cx="6901233" cy="4533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7C606874-ED8E-4F89-9538-17A00C2A4E08}"/>
              </a:ext>
            </a:extLst>
          </p:cNvPr>
          <p:cNvSpPr txBox="1"/>
          <p:nvPr/>
        </p:nvSpPr>
        <p:spPr>
          <a:xfrm>
            <a:off x="5777948" y="6353841"/>
            <a:ext cx="6414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sz="2400" b="1" dirty="0">
                <a:solidFill>
                  <a:schemeClr val="bg1"/>
                </a:solidFill>
                <a:latin typeface="+mj-lt"/>
              </a:rPr>
              <a:t>Thema: Lineair Verband; 3. oplossen met grafieken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C8F1C520-FDB3-46D3-A06C-8264FF2A0727}"/>
              </a:ext>
            </a:extLst>
          </p:cNvPr>
          <p:cNvSpPr txBox="1"/>
          <p:nvPr/>
        </p:nvSpPr>
        <p:spPr>
          <a:xfrm>
            <a:off x="7301552" y="2464903"/>
            <a:ext cx="429835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Gegeven formule met grafiek:</a:t>
            </a:r>
          </a:p>
          <a:p>
            <a:r>
              <a:rPr lang="nl-NL" dirty="0"/>
              <a:t>Bedrag=3+1.5f</a:t>
            </a:r>
          </a:p>
          <a:p>
            <a:endParaRPr lang="nl-NL" dirty="0"/>
          </a:p>
          <a:p>
            <a:r>
              <a:rPr lang="nl-NL" dirty="0"/>
              <a:t>Wanneer is het bedrag gelijk aan 40 euro? Welke formule hoort hierbij?</a:t>
            </a:r>
          </a:p>
          <a:p>
            <a:r>
              <a:rPr lang="nl-NL" dirty="0"/>
              <a:t>Welke vergelijking kun je opstellen? </a:t>
            </a:r>
          </a:p>
          <a:p>
            <a:r>
              <a:rPr lang="nl-NL" dirty="0"/>
              <a:t>Controleer je antwoord!</a:t>
            </a:r>
          </a:p>
        </p:txBody>
      </p:sp>
    </p:spTree>
    <p:extLst>
      <p:ext uri="{BB962C8B-B14F-4D97-AF65-F5344CB8AC3E}">
        <p14:creationId xmlns:p14="http://schemas.microsoft.com/office/powerpoint/2010/main" val="1524906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EC87B4-115B-4742-8839-F3B1EE860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nl-NL" dirty="0"/>
              <a:t>Oplossing met grafiek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C8F1C520-FDB3-46D3-A06C-8264FF2A0727}"/>
              </a:ext>
            </a:extLst>
          </p:cNvPr>
          <p:cNvSpPr txBox="1"/>
          <p:nvPr/>
        </p:nvSpPr>
        <p:spPr>
          <a:xfrm>
            <a:off x="832513" y="2164653"/>
            <a:ext cx="429835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Samengevat: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/>
              <a:t>Welke formules heb je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/>
              <a:t>Stel een vergelijking op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/>
              <a:t>Teken in het assenstelsel of lees antwoord af</a:t>
            </a:r>
          </a:p>
          <a:p>
            <a:pPr marL="342900" indent="-342900">
              <a:buFont typeface="+mj-lt"/>
              <a:buAutoNum type="arabicPeriod"/>
            </a:pPr>
            <a:r>
              <a:rPr lang="nl-NL" b="1" u="sng" dirty="0"/>
              <a:t>Controleer je antwoord!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A8CDE1C-F8B7-430A-8C54-5CB3FE5F2225}"/>
              </a:ext>
            </a:extLst>
          </p:cNvPr>
          <p:cNvSpPr txBox="1"/>
          <p:nvPr/>
        </p:nvSpPr>
        <p:spPr>
          <a:xfrm>
            <a:off x="5777948" y="6353841"/>
            <a:ext cx="6414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sz="2400" b="1" dirty="0">
                <a:solidFill>
                  <a:schemeClr val="bg1"/>
                </a:solidFill>
                <a:latin typeface="+mj-lt"/>
              </a:rPr>
              <a:t>Thema: Lineair Verband; 3. oplossen met grafieken</a:t>
            </a:r>
          </a:p>
        </p:txBody>
      </p:sp>
    </p:spTree>
    <p:extLst>
      <p:ext uri="{BB962C8B-B14F-4D97-AF65-F5344CB8AC3E}">
        <p14:creationId xmlns:p14="http://schemas.microsoft.com/office/powerpoint/2010/main" val="4059222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4AB523-FD8C-46E9-A738-6A9AC641E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Leerdoelen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58A204F-A04E-4BBF-888A-10CB5750C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Aan het eind van de paragraaf weet je:</a:t>
            </a:r>
          </a:p>
          <a:p>
            <a:pPr>
              <a:lnSpc>
                <a:spcPts val="1600"/>
              </a:lnSpc>
              <a:spcBef>
                <a:spcPts val="5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nl-NL" sz="18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wat een vergelijking is.</a:t>
            </a:r>
            <a:endParaRPr lang="nl-NL" sz="1800" strike="sngStrike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>
              <a:lnSpc>
                <a:spcPts val="16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nl-NL" sz="18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wat de oplossing van een vergelijking is.</a:t>
            </a:r>
            <a:endParaRPr lang="nl-NL" sz="1800" strike="sngStrike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>
              <a:lnSpc>
                <a:spcPts val="16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nl-NL" sz="18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hoe je een vergelijking kunt oplossen met een grafiek.</a:t>
            </a:r>
            <a:endParaRPr lang="nl-NL" sz="1800" strike="sngStrike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>
              <a:lnSpc>
                <a:spcPts val="16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nl-N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hoe je een vergelijking kunt oplossen met een terugrekenschema.</a:t>
            </a:r>
            <a:endParaRPr lang="nl-NL" sz="18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>
              <a:lnSpc>
                <a:spcPts val="16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nl-N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hoe je een vergelijking kunt oplossen met de balansmethode.</a:t>
            </a:r>
            <a:endParaRPr lang="nl-NL" sz="18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087AD8BD-E1B2-4970-9EFF-9FB565594209}"/>
              </a:ext>
            </a:extLst>
          </p:cNvPr>
          <p:cNvSpPr txBox="1"/>
          <p:nvPr/>
        </p:nvSpPr>
        <p:spPr>
          <a:xfrm>
            <a:off x="5777948" y="6353841"/>
            <a:ext cx="6414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sz="2400" b="1" dirty="0">
                <a:solidFill>
                  <a:schemeClr val="bg1"/>
                </a:solidFill>
                <a:latin typeface="+mj-lt"/>
              </a:rPr>
              <a:t>Thema: Lineair Verband; 3. oplossen met grafieken</a:t>
            </a:r>
          </a:p>
        </p:txBody>
      </p:sp>
    </p:spTree>
    <p:extLst>
      <p:ext uri="{BB962C8B-B14F-4D97-AF65-F5344CB8AC3E}">
        <p14:creationId xmlns:p14="http://schemas.microsoft.com/office/powerpoint/2010/main" val="491331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8082" y="886958"/>
            <a:ext cx="7942213" cy="720080"/>
          </a:xfrm>
        </p:spPr>
        <p:txBody>
          <a:bodyPr>
            <a:normAutofit fontScale="90000"/>
          </a:bodyPr>
          <a:lstStyle/>
          <a:p>
            <a:r>
              <a:rPr lang="nl-NL" dirty="0"/>
              <a:t>Oplossen met rekenschema </a:t>
            </a:r>
            <a:r>
              <a:rPr lang="nl-NL" sz="3100" dirty="0"/>
              <a:t>(pijlenketting)</a:t>
            </a:r>
            <a:endParaRPr lang="nl-NL" dirty="0"/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043755CC-587E-4AF3-B871-113DA97CD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6126480" cy="4023360"/>
          </a:xfrm>
        </p:spPr>
        <p:txBody>
          <a:bodyPr>
            <a:normAutofit/>
          </a:bodyPr>
          <a:lstStyle/>
          <a:p>
            <a:r>
              <a:rPr lang="nl-NL" sz="2800" dirty="0"/>
              <a:t>Formule:   		</a:t>
            </a:r>
            <a:r>
              <a:rPr lang="nl-NL" dirty="0"/>
              <a:t>Ritprijs= 4 x afstand+5</a:t>
            </a:r>
          </a:p>
          <a:p>
            <a:pPr marL="1471400" lvl="8" indent="0">
              <a:buNone/>
            </a:pPr>
            <a:r>
              <a:rPr lang="nl-NL" dirty="0"/>
              <a:t>		Ritprijs = 31 Euro, </a:t>
            </a:r>
          </a:p>
          <a:p>
            <a:pPr marL="1471400" lvl="8" indent="0">
              <a:buNone/>
            </a:pPr>
            <a:r>
              <a:rPr lang="nl-NL" dirty="0"/>
              <a:t>		Wat was de afstand?</a:t>
            </a:r>
          </a:p>
          <a:p>
            <a:endParaRPr lang="nl-NL" dirty="0"/>
          </a:p>
          <a:p>
            <a:r>
              <a:rPr lang="nl-NL" dirty="0"/>
              <a:t>Afstand				Ritprijs</a:t>
            </a:r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Afstand 			Ritprijs</a:t>
            </a:r>
          </a:p>
          <a:p>
            <a:pPr marL="1471400" lvl="8" indent="0">
              <a:buNone/>
            </a:pPr>
            <a:r>
              <a:rPr lang="nl-NL" dirty="0"/>
              <a:t>					</a:t>
            </a:r>
          </a:p>
        </p:txBody>
      </p:sp>
      <p:sp>
        <p:nvSpPr>
          <p:cNvPr id="9" name="Pijl: rechts 8">
            <a:extLst>
              <a:ext uri="{FF2B5EF4-FFF2-40B4-BE49-F238E27FC236}">
                <a16:creationId xmlns:a16="http://schemas.microsoft.com/office/drawing/2014/main" id="{078BC914-4EF2-4952-AB5E-E3F4B6FA4FD5}"/>
              </a:ext>
            </a:extLst>
          </p:cNvPr>
          <p:cNvSpPr/>
          <p:nvPr/>
        </p:nvSpPr>
        <p:spPr>
          <a:xfrm>
            <a:off x="2130137" y="3428998"/>
            <a:ext cx="665018" cy="3792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Pijl: rechts 14">
            <a:extLst>
              <a:ext uri="{FF2B5EF4-FFF2-40B4-BE49-F238E27FC236}">
                <a16:creationId xmlns:a16="http://schemas.microsoft.com/office/drawing/2014/main" id="{E60EB41C-1CE3-4708-8B62-DF42A8457375}"/>
              </a:ext>
            </a:extLst>
          </p:cNvPr>
          <p:cNvSpPr/>
          <p:nvPr/>
        </p:nvSpPr>
        <p:spPr>
          <a:xfrm>
            <a:off x="4011930" y="3428998"/>
            <a:ext cx="665018" cy="3792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Pijl: rechts 15">
            <a:extLst>
              <a:ext uri="{FF2B5EF4-FFF2-40B4-BE49-F238E27FC236}">
                <a16:creationId xmlns:a16="http://schemas.microsoft.com/office/drawing/2014/main" id="{79F67031-1960-404E-8A41-3B9B9D33834A}"/>
              </a:ext>
            </a:extLst>
          </p:cNvPr>
          <p:cNvSpPr/>
          <p:nvPr/>
        </p:nvSpPr>
        <p:spPr>
          <a:xfrm rot="10800000">
            <a:off x="4011930" y="4693574"/>
            <a:ext cx="665018" cy="3792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Pijl: rechts 16">
            <a:extLst>
              <a:ext uri="{FF2B5EF4-FFF2-40B4-BE49-F238E27FC236}">
                <a16:creationId xmlns:a16="http://schemas.microsoft.com/office/drawing/2014/main" id="{72CA6F6A-420E-410C-8DE1-5CAC75CE8371}"/>
              </a:ext>
            </a:extLst>
          </p:cNvPr>
          <p:cNvSpPr/>
          <p:nvPr/>
        </p:nvSpPr>
        <p:spPr>
          <a:xfrm rot="10800000">
            <a:off x="2130137" y="4693575"/>
            <a:ext cx="665018" cy="3792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435BED1-4EFB-4FB9-82C0-9F3F621A0EDB}"/>
              </a:ext>
            </a:extLst>
          </p:cNvPr>
          <p:cNvSpPr txBox="1"/>
          <p:nvPr/>
        </p:nvSpPr>
        <p:spPr>
          <a:xfrm>
            <a:off x="7813964" y="3216246"/>
            <a:ext cx="41328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nl-NL" dirty="0"/>
              <a:t>Stel vergelijking op</a:t>
            </a:r>
          </a:p>
          <a:p>
            <a:pPr marL="342900" indent="-342900">
              <a:buAutoNum type="arabicPeriod"/>
            </a:pPr>
            <a:r>
              <a:rPr lang="nl-NL" dirty="0"/>
              <a:t>Maak </a:t>
            </a:r>
            <a:r>
              <a:rPr lang="nl-NL" b="1" u="sng" dirty="0"/>
              <a:t>rekenschema</a:t>
            </a:r>
            <a:r>
              <a:rPr lang="nl-NL" dirty="0"/>
              <a:t> bij formule</a:t>
            </a:r>
          </a:p>
          <a:p>
            <a:pPr marL="342900" indent="-342900">
              <a:buAutoNum type="arabicPeriod"/>
            </a:pPr>
            <a:r>
              <a:rPr lang="nl-NL" dirty="0"/>
              <a:t>Los vergelijking op met </a:t>
            </a:r>
            <a:r>
              <a:rPr lang="nl-NL" b="1" u="sng" dirty="0"/>
              <a:t>terugrekenschema</a:t>
            </a:r>
          </a:p>
          <a:p>
            <a:pPr marL="342900" indent="-342900">
              <a:buAutoNum type="arabicPeriod"/>
            </a:pPr>
            <a:r>
              <a:rPr lang="nl-NL" dirty="0"/>
              <a:t>Controleer je gevonden antwoord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C99A174-1381-4310-8DB1-597893BEADAA}"/>
              </a:ext>
            </a:extLst>
          </p:cNvPr>
          <p:cNvSpPr txBox="1"/>
          <p:nvPr/>
        </p:nvSpPr>
        <p:spPr>
          <a:xfrm>
            <a:off x="6559826" y="6353841"/>
            <a:ext cx="5632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sz="2400" b="1" dirty="0">
                <a:solidFill>
                  <a:schemeClr val="bg1"/>
                </a:solidFill>
                <a:latin typeface="+mj-lt"/>
              </a:rPr>
              <a:t>Thema: Lineair Verband; 4. rekenschema’s</a:t>
            </a:r>
          </a:p>
        </p:txBody>
      </p:sp>
    </p:spTree>
    <p:extLst>
      <p:ext uri="{BB962C8B-B14F-4D97-AF65-F5344CB8AC3E}">
        <p14:creationId xmlns:p14="http://schemas.microsoft.com/office/powerpoint/2010/main" val="2723074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8082" y="886958"/>
            <a:ext cx="7942213" cy="720080"/>
          </a:xfrm>
        </p:spPr>
        <p:txBody>
          <a:bodyPr>
            <a:normAutofit fontScale="90000"/>
          </a:bodyPr>
          <a:lstStyle/>
          <a:p>
            <a:r>
              <a:rPr lang="nl-NL" dirty="0"/>
              <a:t>Oplossen met rekenschema </a:t>
            </a:r>
            <a:r>
              <a:rPr lang="nl-NL" sz="3100" dirty="0"/>
              <a:t>(pijlenketting)</a:t>
            </a:r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435BED1-4EFB-4FB9-82C0-9F3F621A0EDB}"/>
              </a:ext>
            </a:extLst>
          </p:cNvPr>
          <p:cNvSpPr txBox="1"/>
          <p:nvPr/>
        </p:nvSpPr>
        <p:spPr>
          <a:xfrm>
            <a:off x="7813964" y="3216246"/>
            <a:ext cx="41328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nl-NL" dirty="0"/>
              <a:t>Stel vergelijking op</a:t>
            </a:r>
          </a:p>
          <a:p>
            <a:pPr marL="342900" indent="-342900">
              <a:buAutoNum type="arabicPeriod"/>
            </a:pPr>
            <a:r>
              <a:rPr lang="nl-NL" dirty="0"/>
              <a:t>Maak </a:t>
            </a:r>
            <a:r>
              <a:rPr lang="nl-NL" b="1" u="sng" dirty="0"/>
              <a:t>rekenschema</a:t>
            </a:r>
            <a:r>
              <a:rPr lang="nl-NL" dirty="0"/>
              <a:t> bij formule</a:t>
            </a:r>
          </a:p>
          <a:p>
            <a:pPr marL="342900" indent="-342900">
              <a:buAutoNum type="arabicPeriod"/>
            </a:pPr>
            <a:r>
              <a:rPr lang="nl-NL" dirty="0"/>
              <a:t>Los vergelijking op met </a:t>
            </a:r>
            <a:r>
              <a:rPr lang="nl-NL" b="1" u="sng" dirty="0"/>
              <a:t>terugrekenschema</a:t>
            </a:r>
          </a:p>
          <a:p>
            <a:pPr marL="342900" indent="-342900">
              <a:buAutoNum type="arabicPeriod"/>
            </a:pPr>
            <a:r>
              <a:rPr lang="nl-NL" dirty="0"/>
              <a:t>Controleer je gevonden antwoord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C99A174-1381-4310-8DB1-597893BEADAA}"/>
              </a:ext>
            </a:extLst>
          </p:cNvPr>
          <p:cNvSpPr txBox="1"/>
          <p:nvPr/>
        </p:nvSpPr>
        <p:spPr>
          <a:xfrm>
            <a:off x="6559826" y="6353841"/>
            <a:ext cx="5632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sz="2400" b="1" dirty="0">
                <a:solidFill>
                  <a:schemeClr val="bg1"/>
                </a:solidFill>
                <a:latin typeface="+mj-lt"/>
              </a:rPr>
              <a:t>Thema: Lineair Verband; 4. rekenschema’s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23CDD3E3-93E1-4AC3-AB98-48F1A43EE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Oefenen:</a:t>
            </a:r>
          </a:p>
          <a:p>
            <a:endParaRPr lang="nl-NL" dirty="0"/>
          </a:p>
          <a:p>
            <a:r>
              <a:rPr lang="nl-NL" dirty="0"/>
              <a:t>32=5a+7</a:t>
            </a:r>
          </a:p>
          <a:p>
            <a:r>
              <a:rPr lang="nl-NL" dirty="0"/>
              <a:t>Hoe groot is a? </a:t>
            </a:r>
          </a:p>
          <a:p>
            <a:endParaRPr lang="nl-NL" dirty="0"/>
          </a:p>
          <a:p>
            <a:r>
              <a:rPr lang="nl-NL" dirty="0"/>
              <a:t>-12=4a+4</a:t>
            </a:r>
          </a:p>
          <a:p>
            <a:r>
              <a:rPr lang="nl-NL" dirty="0"/>
              <a:t>Hoe groot is a? </a:t>
            </a:r>
          </a:p>
        </p:txBody>
      </p:sp>
    </p:spTree>
    <p:extLst>
      <p:ext uri="{BB962C8B-B14F-4D97-AF65-F5344CB8AC3E}">
        <p14:creationId xmlns:p14="http://schemas.microsoft.com/office/powerpoint/2010/main" val="497006048"/>
      </p:ext>
    </p:extLst>
  </p:cSld>
  <p:clrMapOvr>
    <a:masterClrMapping/>
  </p:clrMapOvr>
</p:sld>
</file>

<file path=ppt/theme/theme1.xml><?xml version="1.0" encoding="utf-8"?>
<a:theme xmlns:a="http://schemas.openxmlformats.org/drawingml/2006/main" name="Terugblik">
  <a:themeElements>
    <a:clrScheme name="Terugblik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Terugbli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rugbli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6874CCE2F281429577372E8234F084" ma:contentTypeVersion="2" ma:contentTypeDescription="Een nieuw document maken." ma:contentTypeScope="" ma:versionID="4bbb3181e3369cd85ec2b1863423be74">
  <xsd:schema xmlns:xsd="http://www.w3.org/2001/XMLSchema" xmlns:xs="http://www.w3.org/2001/XMLSchema" xmlns:p="http://schemas.microsoft.com/office/2006/metadata/properties" xmlns:ns2="5b4ce638-4980-4cd5-a94c-6f7c3f328b65" targetNamespace="http://schemas.microsoft.com/office/2006/metadata/properties" ma:root="true" ma:fieldsID="464ced9e5eebf34dfce6811add9f331b" ns2:_="">
    <xsd:import namespace="5b4ce638-4980-4cd5-a94c-6f7c3f328b65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4ce638-4980-4cd5-a94c-6f7c3f328b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44E6F23-724B-4365-8CA1-4227A431809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DD47EA9-008E-41BA-A3CE-6125295E9F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4ce638-4980-4cd5-a94c-6f7c3f328b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BE5DD05-BA53-4CCA-BC31-93A59A4D750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41</TotalTime>
  <Words>774</Words>
  <Application>Microsoft Office PowerPoint</Application>
  <PresentationFormat>Breedbeeld</PresentationFormat>
  <Paragraphs>135</Paragraphs>
  <Slides>16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Terugblik</vt:lpstr>
      <vt:lpstr>Thema Lineair verband, Vergelijking en oplossing </vt:lpstr>
      <vt:lpstr>Leerdoelen</vt:lpstr>
      <vt:lpstr>Weetjes</vt:lpstr>
      <vt:lpstr>Oplossing met grafiek</vt:lpstr>
      <vt:lpstr>Oplossing met grafiek</vt:lpstr>
      <vt:lpstr>Oplossing met grafiek</vt:lpstr>
      <vt:lpstr>Leerdoelen</vt:lpstr>
      <vt:lpstr>Oplossen met rekenschema (pijlenketting)</vt:lpstr>
      <vt:lpstr>Oplossen met rekenschema (pijlenketting)</vt:lpstr>
      <vt:lpstr>Leerdoelen</vt:lpstr>
      <vt:lpstr>Oplossen met rekenschema (pijlenketting)</vt:lpstr>
      <vt:lpstr>Oplossen van een vergelijking</vt:lpstr>
      <vt:lpstr>Oplossen van een vergelijking</vt:lpstr>
      <vt:lpstr>Oplossen van een vergelijking</vt:lpstr>
      <vt:lpstr>Oplossen met balansmethode</vt:lpstr>
      <vt:lpstr>Leerdoelen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Thema 2, Situaties en verbanden </dc:title>
  <dc:creator>Selten,  H.</dc:creator>
  <cp:lastModifiedBy>Harm Selten</cp:lastModifiedBy>
  <cp:revision>2</cp:revision>
  <dcterms:created xsi:type="dcterms:W3CDTF">2019-06-13T08:20:54Z</dcterms:created>
  <dcterms:modified xsi:type="dcterms:W3CDTF">2020-07-03T08:04:25Z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0x010100796874CCE2F281429577372E8234F084</vt:lpwstr>
  </property>
</Properties>
</file>